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9" r:id="rId1"/>
  </p:sldMasterIdLst>
  <p:notesMasterIdLst>
    <p:notesMasterId r:id="rId50"/>
  </p:notesMasterIdLst>
  <p:handoutMasterIdLst>
    <p:handoutMasterId r:id="rId51"/>
  </p:handoutMasterIdLst>
  <p:sldIdLst>
    <p:sldId id="302" r:id="rId2"/>
    <p:sldId id="363" r:id="rId3"/>
    <p:sldId id="364" r:id="rId4"/>
    <p:sldId id="365" r:id="rId5"/>
    <p:sldId id="366" r:id="rId6"/>
    <p:sldId id="367"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7" r:id="rId20"/>
    <p:sldId id="326" r:id="rId21"/>
    <p:sldId id="328" r:id="rId22"/>
    <p:sldId id="329" r:id="rId23"/>
    <p:sldId id="330" r:id="rId24"/>
    <p:sldId id="331" r:id="rId25"/>
    <p:sldId id="332" r:id="rId26"/>
    <p:sldId id="333" r:id="rId27"/>
    <p:sldId id="334" r:id="rId28"/>
    <p:sldId id="335" r:id="rId29"/>
    <p:sldId id="336" r:id="rId30"/>
    <p:sldId id="337" r:id="rId31"/>
    <p:sldId id="338" r:id="rId32"/>
    <p:sldId id="339" r:id="rId33"/>
    <p:sldId id="340" r:id="rId34"/>
    <p:sldId id="341" r:id="rId35"/>
    <p:sldId id="342" r:id="rId36"/>
    <p:sldId id="343" r:id="rId37"/>
    <p:sldId id="344" r:id="rId38"/>
    <p:sldId id="345" r:id="rId39"/>
    <p:sldId id="346" r:id="rId40"/>
    <p:sldId id="348" r:id="rId41"/>
    <p:sldId id="374" r:id="rId42"/>
    <p:sldId id="375" r:id="rId43"/>
    <p:sldId id="376" r:id="rId44"/>
    <p:sldId id="378" r:id="rId45"/>
    <p:sldId id="370" r:id="rId46"/>
    <p:sldId id="371" r:id="rId47"/>
    <p:sldId id="373" r:id="rId48"/>
    <p:sldId id="369" r:id="rId49"/>
  </p:sldIdLst>
  <p:sldSz cx="9144000" cy="6858000" type="screen4x3"/>
  <p:notesSz cx="6996113" cy="9282113"/>
  <p:defaultTextStyle>
    <a:defPPr>
      <a:defRPr lang="en-US"/>
    </a:defPPr>
    <a:lvl1pPr algn="ctr" rtl="0" fontAlgn="base">
      <a:spcBef>
        <a:spcPct val="0"/>
      </a:spcBef>
      <a:spcAft>
        <a:spcPct val="0"/>
      </a:spcAft>
      <a:defRPr kern="1200">
        <a:solidFill>
          <a:srgbClr val="9CB6CE"/>
        </a:solidFill>
        <a:latin typeface="Arial" charset="0"/>
        <a:ea typeface="ＭＳ Ｐゴシック" charset="0"/>
        <a:cs typeface="ＭＳ Ｐゴシック" charset="0"/>
      </a:defRPr>
    </a:lvl1pPr>
    <a:lvl2pPr marL="457200" algn="ctr" rtl="0" fontAlgn="base">
      <a:spcBef>
        <a:spcPct val="0"/>
      </a:spcBef>
      <a:spcAft>
        <a:spcPct val="0"/>
      </a:spcAft>
      <a:defRPr kern="1200">
        <a:solidFill>
          <a:srgbClr val="9CB6CE"/>
        </a:solidFill>
        <a:latin typeface="Arial" charset="0"/>
        <a:ea typeface="ＭＳ Ｐゴシック" charset="0"/>
        <a:cs typeface="ＭＳ Ｐゴシック" charset="0"/>
      </a:defRPr>
    </a:lvl2pPr>
    <a:lvl3pPr marL="914400" algn="ctr" rtl="0" fontAlgn="base">
      <a:spcBef>
        <a:spcPct val="0"/>
      </a:spcBef>
      <a:spcAft>
        <a:spcPct val="0"/>
      </a:spcAft>
      <a:defRPr kern="1200">
        <a:solidFill>
          <a:srgbClr val="9CB6CE"/>
        </a:solidFill>
        <a:latin typeface="Arial" charset="0"/>
        <a:ea typeface="ＭＳ Ｐゴシック" charset="0"/>
        <a:cs typeface="ＭＳ Ｐゴシック" charset="0"/>
      </a:defRPr>
    </a:lvl3pPr>
    <a:lvl4pPr marL="1371600" algn="ctr" rtl="0" fontAlgn="base">
      <a:spcBef>
        <a:spcPct val="0"/>
      </a:spcBef>
      <a:spcAft>
        <a:spcPct val="0"/>
      </a:spcAft>
      <a:defRPr kern="1200">
        <a:solidFill>
          <a:srgbClr val="9CB6CE"/>
        </a:solidFill>
        <a:latin typeface="Arial" charset="0"/>
        <a:ea typeface="ＭＳ Ｐゴシック" charset="0"/>
        <a:cs typeface="ＭＳ Ｐゴシック" charset="0"/>
      </a:defRPr>
    </a:lvl4pPr>
    <a:lvl5pPr marL="1828800" algn="ctr" rtl="0" fontAlgn="base">
      <a:spcBef>
        <a:spcPct val="0"/>
      </a:spcBef>
      <a:spcAft>
        <a:spcPct val="0"/>
      </a:spcAft>
      <a:defRPr kern="1200">
        <a:solidFill>
          <a:srgbClr val="9CB6CE"/>
        </a:solidFill>
        <a:latin typeface="Arial" charset="0"/>
        <a:ea typeface="ＭＳ Ｐゴシック" charset="0"/>
        <a:cs typeface="ＭＳ Ｐゴシック" charset="0"/>
      </a:defRPr>
    </a:lvl5pPr>
    <a:lvl6pPr marL="2286000" algn="l" defTabSz="457200" rtl="0" eaLnBrk="1" latinLnBrk="0" hangingPunct="1">
      <a:defRPr kern="1200">
        <a:solidFill>
          <a:srgbClr val="9CB6CE"/>
        </a:solidFill>
        <a:latin typeface="Arial" charset="0"/>
        <a:ea typeface="ＭＳ Ｐゴシック" charset="0"/>
        <a:cs typeface="ＭＳ Ｐゴシック" charset="0"/>
      </a:defRPr>
    </a:lvl6pPr>
    <a:lvl7pPr marL="2743200" algn="l" defTabSz="457200" rtl="0" eaLnBrk="1" latinLnBrk="0" hangingPunct="1">
      <a:defRPr kern="1200">
        <a:solidFill>
          <a:srgbClr val="9CB6CE"/>
        </a:solidFill>
        <a:latin typeface="Arial" charset="0"/>
        <a:ea typeface="ＭＳ Ｐゴシック" charset="0"/>
        <a:cs typeface="ＭＳ Ｐゴシック" charset="0"/>
      </a:defRPr>
    </a:lvl7pPr>
    <a:lvl8pPr marL="3200400" algn="l" defTabSz="457200" rtl="0" eaLnBrk="1" latinLnBrk="0" hangingPunct="1">
      <a:defRPr kern="1200">
        <a:solidFill>
          <a:srgbClr val="9CB6CE"/>
        </a:solidFill>
        <a:latin typeface="Arial" charset="0"/>
        <a:ea typeface="ＭＳ Ｐゴシック" charset="0"/>
        <a:cs typeface="ＭＳ Ｐゴシック" charset="0"/>
      </a:defRPr>
    </a:lvl8pPr>
    <a:lvl9pPr marL="3657600" algn="l" defTabSz="457200" rtl="0" eaLnBrk="1" latinLnBrk="0" hangingPunct="1">
      <a:defRPr kern="1200">
        <a:solidFill>
          <a:srgbClr val="9CB6CE"/>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84A"/>
    <a:srgbClr val="C8DFEA"/>
    <a:srgbClr val="C5DAE9"/>
    <a:srgbClr val="3C8A2E"/>
    <a:srgbClr val="5B8F22"/>
    <a:srgbClr val="3F9C35"/>
    <a:srgbClr val="9BBC5A"/>
    <a:srgbClr val="00456B"/>
    <a:srgbClr val="C8DBEA"/>
    <a:srgbClr val="CBDD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34" autoAdjust="0"/>
    <p:restoredTop sz="94660"/>
  </p:normalViewPr>
  <p:slideViewPr>
    <p:cSldViewPr>
      <p:cViewPr>
        <p:scale>
          <a:sx n="50" d="100"/>
          <a:sy n="50" d="100"/>
        </p:scale>
        <p:origin x="-1099" y="336"/>
      </p:cViewPr>
      <p:guideLst>
        <p:guide orient="horz" pos="170"/>
        <p:guide orient="horz" pos="2160"/>
        <p:guide pos="5618"/>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31953" cy="46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824" tIns="45412" rIns="90824" bIns="45412" numCol="1" anchor="t" anchorCtr="0" compatLnSpc="1">
            <a:prstTxWarp prst="textNoShape">
              <a:avLst/>
            </a:prstTxWarp>
          </a:bodyPr>
          <a:lstStyle>
            <a:lvl1pPr algn="l" defTabSz="908859">
              <a:defRPr sz="1200" smtClean="0">
                <a:solidFill>
                  <a:schemeClr val="tx1"/>
                </a:solidFill>
                <a:cs typeface="+mn-cs"/>
              </a:defRPr>
            </a:lvl1pPr>
          </a:lstStyle>
          <a:p>
            <a:pPr>
              <a:defRPr/>
            </a:pPr>
            <a:endParaRPr lang="en-US"/>
          </a:p>
        </p:txBody>
      </p:sp>
      <p:sp>
        <p:nvSpPr>
          <p:cNvPr id="31747" name="Rectangle 3"/>
          <p:cNvSpPr>
            <a:spLocks noGrp="1" noChangeArrowheads="1"/>
          </p:cNvSpPr>
          <p:nvPr>
            <p:ph type="dt" sz="quarter" idx="1"/>
          </p:nvPr>
        </p:nvSpPr>
        <p:spPr bwMode="auto">
          <a:xfrm>
            <a:off x="3962642" y="0"/>
            <a:ext cx="3031953" cy="46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824" tIns="45412" rIns="90824" bIns="45412" numCol="1" anchor="t" anchorCtr="0" compatLnSpc="1">
            <a:prstTxWarp prst="textNoShape">
              <a:avLst/>
            </a:prstTxWarp>
          </a:bodyPr>
          <a:lstStyle>
            <a:lvl1pPr algn="r" defTabSz="908859">
              <a:defRPr sz="1200" smtClean="0">
                <a:solidFill>
                  <a:schemeClr val="tx1"/>
                </a:solidFill>
                <a:cs typeface="+mn-cs"/>
              </a:defRPr>
            </a:lvl1pPr>
          </a:lstStyle>
          <a:p>
            <a:pPr>
              <a:defRPr/>
            </a:pPr>
            <a:endParaRPr lang="en-US"/>
          </a:p>
        </p:txBody>
      </p:sp>
      <p:sp>
        <p:nvSpPr>
          <p:cNvPr id="31748" name="Rectangle 4"/>
          <p:cNvSpPr>
            <a:spLocks noGrp="1" noChangeArrowheads="1"/>
          </p:cNvSpPr>
          <p:nvPr>
            <p:ph type="ftr" sz="quarter" idx="2"/>
          </p:nvPr>
        </p:nvSpPr>
        <p:spPr bwMode="auto">
          <a:xfrm>
            <a:off x="0" y="8817087"/>
            <a:ext cx="3031953" cy="46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824" tIns="45412" rIns="90824" bIns="45412" numCol="1" anchor="b" anchorCtr="0" compatLnSpc="1">
            <a:prstTxWarp prst="textNoShape">
              <a:avLst/>
            </a:prstTxWarp>
          </a:bodyPr>
          <a:lstStyle>
            <a:lvl1pPr algn="l" defTabSz="908859">
              <a:defRPr sz="1200" smtClean="0">
                <a:solidFill>
                  <a:schemeClr val="tx1"/>
                </a:solidFill>
                <a:cs typeface="+mn-cs"/>
              </a:defRPr>
            </a:lvl1pPr>
          </a:lstStyle>
          <a:p>
            <a:pPr>
              <a:defRPr/>
            </a:pPr>
            <a:endParaRPr lang="en-US"/>
          </a:p>
        </p:txBody>
      </p:sp>
      <p:sp>
        <p:nvSpPr>
          <p:cNvPr id="31749" name="Rectangle 5"/>
          <p:cNvSpPr>
            <a:spLocks noGrp="1" noChangeArrowheads="1"/>
          </p:cNvSpPr>
          <p:nvPr>
            <p:ph type="sldNum" sz="quarter" idx="3"/>
          </p:nvPr>
        </p:nvSpPr>
        <p:spPr bwMode="auto">
          <a:xfrm>
            <a:off x="3962642" y="8817087"/>
            <a:ext cx="3031953" cy="46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824" tIns="45412" rIns="90824" bIns="45412" numCol="1" anchor="b" anchorCtr="0" compatLnSpc="1">
            <a:prstTxWarp prst="textNoShape">
              <a:avLst/>
            </a:prstTxWarp>
          </a:bodyPr>
          <a:lstStyle>
            <a:lvl1pPr algn="r" defTabSz="908859">
              <a:defRPr sz="1200" smtClean="0">
                <a:solidFill>
                  <a:schemeClr val="tx1"/>
                </a:solidFill>
                <a:cs typeface="+mn-cs"/>
              </a:defRPr>
            </a:lvl1pPr>
          </a:lstStyle>
          <a:p>
            <a:pPr>
              <a:defRPr/>
            </a:pPr>
            <a:fld id="{B034A4A0-1FF1-6243-9E9A-AC36C93827AF}" type="slidenum">
              <a:rPr lang="en-US"/>
              <a:pPr>
                <a:defRPr/>
              </a:pPr>
              <a:t>‹#›</a:t>
            </a:fld>
            <a:endParaRPr lang="en-US"/>
          </a:p>
        </p:txBody>
      </p:sp>
    </p:spTree>
    <p:extLst>
      <p:ext uri="{BB962C8B-B14F-4D97-AF65-F5344CB8AC3E}">
        <p14:creationId xmlns:p14="http://schemas.microsoft.com/office/powerpoint/2010/main" val="23412724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3031953" cy="46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824" tIns="45412" rIns="90824" bIns="45412" numCol="1" anchor="t" anchorCtr="0" compatLnSpc="1">
            <a:prstTxWarp prst="textNoShape">
              <a:avLst/>
            </a:prstTxWarp>
          </a:bodyPr>
          <a:lstStyle>
            <a:lvl1pPr algn="l" defTabSz="908859">
              <a:defRPr sz="1200" smtClean="0">
                <a:solidFill>
                  <a:schemeClr val="tx1"/>
                </a:solidFill>
                <a:cs typeface="+mn-cs"/>
              </a:defRPr>
            </a:lvl1pPr>
          </a:lstStyle>
          <a:p>
            <a:pPr>
              <a:defRPr/>
            </a:pPr>
            <a:endParaRPr lang="en-US"/>
          </a:p>
        </p:txBody>
      </p:sp>
      <p:sp>
        <p:nvSpPr>
          <p:cNvPr id="54275" name="Rectangle 3"/>
          <p:cNvSpPr>
            <a:spLocks noGrp="1" noChangeArrowheads="1"/>
          </p:cNvSpPr>
          <p:nvPr>
            <p:ph type="dt" idx="1"/>
          </p:nvPr>
        </p:nvSpPr>
        <p:spPr bwMode="auto">
          <a:xfrm>
            <a:off x="3962642" y="0"/>
            <a:ext cx="3031953" cy="46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824" tIns="45412" rIns="90824" bIns="45412" numCol="1" anchor="t" anchorCtr="0" compatLnSpc="1">
            <a:prstTxWarp prst="textNoShape">
              <a:avLst/>
            </a:prstTxWarp>
          </a:bodyPr>
          <a:lstStyle>
            <a:lvl1pPr algn="r" defTabSz="908859">
              <a:defRPr sz="1200" smtClean="0">
                <a:solidFill>
                  <a:schemeClr val="tx1"/>
                </a:solidFill>
                <a:cs typeface="+mn-cs"/>
              </a:defRPr>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77925" y="696913"/>
            <a:ext cx="4640263" cy="34813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4277" name="Rectangle 5"/>
          <p:cNvSpPr>
            <a:spLocks noGrp="1" noChangeArrowheads="1"/>
          </p:cNvSpPr>
          <p:nvPr>
            <p:ph type="body" sz="quarter" idx="3"/>
          </p:nvPr>
        </p:nvSpPr>
        <p:spPr bwMode="auto">
          <a:xfrm>
            <a:off x="699916" y="4407776"/>
            <a:ext cx="5596283" cy="4177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824" tIns="45412" rIns="90824" bIns="4541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4278" name="Rectangle 6"/>
          <p:cNvSpPr>
            <a:spLocks noGrp="1" noChangeArrowheads="1"/>
          </p:cNvSpPr>
          <p:nvPr>
            <p:ph type="ftr" sz="quarter" idx="4"/>
          </p:nvPr>
        </p:nvSpPr>
        <p:spPr bwMode="auto">
          <a:xfrm>
            <a:off x="0" y="8817087"/>
            <a:ext cx="3031953" cy="46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824" tIns="45412" rIns="90824" bIns="45412" numCol="1" anchor="b" anchorCtr="0" compatLnSpc="1">
            <a:prstTxWarp prst="textNoShape">
              <a:avLst/>
            </a:prstTxWarp>
          </a:bodyPr>
          <a:lstStyle>
            <a:lvl1pPr algn="l" defTabSz="908859">
              <a:defRPr sz="1200" smtClean="0">
                <a:solidFill>
                  <a:schemeClr val="tx1"/>
                </a:solidFill>
                <a:cs typeface="+mn-cs"/>
              </a:defRPr>
            </a:lvl1pPr>
          </a:lstStyle>
          <a:p>
            <a:pPr>
              <a:defRPr/>
            </a:pPr>
            <a:endParaRPr lang="en-US"/>
          </a:p>
        </p:txBody>
      </p:sp>
      <p:sp>
        <p:nvSpPr>
          <p:cNvPr id="54279" name="Rectangle 7"/>
          <p:cNvSpPr>
            <a:spLocks noGrp="1" noChangeArrowheads="1"/>
          </p:cNvSpPr>
          <p:nvPr>
            <p:ph type="sldNum" sz="quarter" idx="5"/>
          </p:nvPr>
        </p:nvSpPr>
        <p:spPr bwMode="auto">
          <a:xfrm>
            <a:off x="3962642" y="8817087"/>
            <a:ext cx="3031953" cy="46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824" tIns="45412" rIns="90824" bIns="45412" numCol="1" anchor="b" anchorCtr="0" compatLnSpc="1">
            <a:prstTxWarp prst="textNoShape">
              <a:avLst/>
            </a:prstTxWarp>
          </a:bodyPr>
          <a:lstStyle>
            <a:lvl1pPr algn="r" defTabSz="908859">
              <a:defRPr sz="1200" smtClean="0">
                <a:solidFill>
                  <a:schemeClr val="tx1"/>
                </a:solidFill>
                <a:cs typeface="+mn-cs"/>
              </a:defRPr>
            </a:lvl1pPr>
          </a:lstStyle>
          <a:p>
            <a:pPr>
              <a:defRPr/>
            </a:pPr>
            <a:fld id="{1D8CAC86-309B-DE48-8A30-59A8A086470F}" type="slidenum">
              <a:rPr lang="en-US"/>
              <a:pPr>
                <a:defRPr/>
              </a:pPr>
              <a:t>‹#›</a:t>
            </a:fld>
            <a:endParaRPr lang="en-US"/>
          </a:p>
        </p:txBody>
      </p:sp>
    </p:spTree>
    <p:extLst>
      <p:ext uri="{BB962C8B-B14F-4D97-AF65-F5344CB8AC3E}">
        <p14:creationId xmlns:p14="http://schemas.microsoft.com/office/powerpoint/2010/main" val="257449773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72323D34-5211-4AE0-ADF7-3F8B2A4DF6B6}" type="slidenum">
              <a:rPr lang="en-US" altLang="en-US" b="0" i="0"/>
              <a:pPr eaLnBrk="1" hangingPunct="1"/>
              <a:t>7</a:t>
            </a:fld>
            <a:endParaRPr lang="en-US" altLang="en-US" b="0" i="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altLang="en-US" smtClean="0"/>
              <a:t>Site location re relative to Cuba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3363251F-F813-41EE-9EDD-7CC61D2E0999}" type="slidenum">
              <a:rPr lang="en-US" altLang="en-US" b="0" i="0"/>
              <a:pPr eaLnBrk="1" hangingPunct="1"/>
              <a:t>16</a:t>
            </a:fld>
            <a:endParaRPr lang="en-US" altLang="en-US" b="0" i="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B62D4E59-758A-4FCF-9E81-4CF9B9578CED}" type="slidenum">
              <a:rPr lang="en-US" altLang="en-US" b="0" i="0"/>
              <a:pPr eaLnBrk="1" hangingPunct="1"/>
              <a:t>17</a:t>
            </a:fld>
            <a:endParaRPr lang="en-US" altLang="en-US" b="0" i="0"/>
          </a:p>
        </p:txBody>
      </p:sp>
      <p:sp>
        <p:nvSpPr>
          <p:cNvPr id="59395" name="Rectangle 2"/>
          <p:cNvSpPr>
            <a:spLocks noGrp="1" noRot="1" noChangeAspect="1" noChangeArrowheads="1" noTextEdit="1"/>
          </p:cNvSpPr>
          <p:nvPr>
            <p:ph type="sldImg"/>
          </p:nvPr>
        </p:nvSpPr>
        <p:spPr>
          <a:xfrm>
            <a:off x="1177925" y="695325"/>
            <a:ext cx="4643438" cy="3481388"/>
          </a:xfrm>
          <a:ln/>
        </p:spPr>
      </p:sp>
      <p:sp>
        <p:nvSpPr>
          <p:cNvPr id="59396" name="Rectangle 3"/>
          <p:cNvSpPr>
            <a:spLocks noGrp="1" noChangeArrowheads="1"/>
          </p:cNvSpPr>
          <p:nvPr>
            <p:ph type="body" idx="1"/>
          </p:nvPr>
        </p:nvSpPr>
        <p:spPr>
          <a:xfrm>
            <a:off x="699612" y="4409638"/>
            <a:ext cx="5596890" cy="4176634"/>
          </a:xfrm>
          <a:noFill/>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E8935354-B2F6-4331-B79C-D077033133EC}" type="slidenum">
              <a:rPr lang="en-US" altLang="en-US" b="0" i="0"/>
              <a:pPr eaLnBrk="1" hangingPunct="1"/>
              <a:t>18</a:t>
            </a:fld>
            <a:endParaRPr lang="en-US" altLang="en-US" b="0" i="0"/>
          </a:p>
        </p:txBody>
      </p:sp>
      <p:sp>
        <p:nvSpPr>
          <p:cNvPr id="60419" name="Rectangle 2"/>
          <p:cNvSpPr>
            <a:spLocks noGrp="1" noRot="1" noChangeAspect="1" noChangeArrowheads="1" noTextEdit="1"/>
          </p:cNvSpPr>
          <p:nvPr>
            <p:ph type="sldImg"/>
          </p:nvPr>
        </p:nvSpPr>
        <p:spPr>
          <a:xfrm>
            <a:off x="1176338" y="696913"/>
            <a:ext cx="4643437" cy="3481387"/>
          </a:xfrm>
          <a:ln/>
        </p:spPr>
      </p:sp>
      <p:sp>
        <p:nvSpPr>
          <p:cNvPr id="60420" name="Rectangle 3"/>
          <p:cNvSpPr>
            <a:spLocks noGrp="1" noChangeArrowheads="1"/>
          </p:cNvSpPr>
          <p:nvPr>
            <p:ph type="body" idx="1"/>
          </p:nvPr>
        </p:nvSpPr>
        <p:spPr>
          <a:xfrm>
            <a:off x="699612" y="4409638"/>
            <a:ext cx="5596890" cy="4175049"/>
          </a:xfrm>
          <a:noFill/>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CB0A2DBB-BC44-4715-86A6-CB7E91A4BD77}" type="slidenum">
              <a:rPr lang="en-US" altLang="en-US" b="0" i="0"/>
              <a:pPr eaLnBrk="1" hangingPunct="1"/>
              <a:t>20</a:t>
            </a:fld>
            <a:endParaRPr lang="en-US" altLang="en-US" b="0" i="0"/>
          </a:p>
        </p:txBody>
      </p:sp>
      <p:sp>
        <p:nvSpPr>
          <p:cNvPr id="61443" name="Rectangle 2"/>
          <p:cNvSpPr>
            <a:spLocks noGrp="1" noRot="1" noChangeAspect="1" noChangeArrowheads="1" noTextEdit="1"/>
          </p:cNvSpPr>
          <p:nvPr>
            <p:ph type="sldImg"/>
          </p:nvPr>
        </p:nvSpPr>
        <p:spPr>
          <a:xfrm>
            <a:off x="1176338" y="696913"/>
            <a:ext cx="4643437" cy="3481387"/>
          </a:xfrm>
          <a:ln/>
        </p:spPr>
      </p:sp>
      <p:sp>
        <p:nvSpPr>
          <p:cNvPr id="61444" name="Rectangle 3"/>
          <p:cNvSpPr>
            <a:spLocks noGrp="1" noChangeArrowheads="1"/>
          </p:cNvSpPr>
          <p:nvPr>
            <p:ph type="body" idx="1"/>
          </p:nvPr>
        </p:nvSpPr>
        <p:spPr>
          <a:xfrm>
            <a:off x="699612" y="4409638"/>
            <a:ext cx="5596890" cy="4175049"/>
          </a:xfrm>
          <a:noFill/>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4716F699-668D-4CF4-B063-3F9C21B98FD3}" type="slidenum">
              <a:rPr lang="en-US" altLang="en-US" b="0" i="0"/>
              <a:pPr eaLnBrk="1" hangingPunct="1"/>
              <a:t>21</a:t>
            </a:fld>
            <a:endParaRPr lang="en-US" altLang="en-US" b="0" i="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7E01F4E5-7926-4D85-82A6-AE63BDD1BD19}" type="slidenum">
              <a:rPr lang="en-US" altLang="en-US" b="0" i="0"/>
              <a:pPr eaLnBrk="1" hangingPunct="1"/>
              <a:t>22</a:t>
            </a:fld>
            <a:endParaRPr lang="en-US" altLang="en-US" b="0" i="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4CC3D067-91B6-4D7D-90D8-95BE555219F6}" type="slidenum">
              <a:rPr lang="en-US" altLang="en-US" b="0" i="0"/>
              <a:pPr eaLnBrk="1" hangingPunct="1"/>
              <a:t>23</a:t>
            </a:fld>
            <a:endParaRPr lang="en-US" altLang="en-US" b="0" i="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D8D3B04C-975E-46D2-8561-B14C5A0BEDE3}" type="slidenum">
              <a:rPr lang="en-US" altLang="en-US" b="0" i="0"/>
              <a:pPr eaLnBrk="1" hangingPunct="1"/>
              <a:t>24</a:t>
            </a:fld>
            <a:endParaRPr lang="en-US" altLang="en-US" b="0" i="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US" altLang="en-US" smtClean="0"/>
              <a:t>Timeline stops at 2008</a:t>
            </a:r>
          </a:p>
          <a:p>
            <a:pPr eaLnBrk="1" hangingPunct="1"/>
            <a:endParaRPr lang="en-US" altLang="en-US" smtClean="0"/>
          </a:p>
          <a:p>
            <a:pPr eaLnBrk="1" hangingPunct="1"/>
            <a:r>
              <a:rPr lang="en-US" altLang="en-US" smtClean="0"/>
              <a:t>Focus on opening of Gitmo in relation to 9/11, Congress declaration of war, movement of detainees</a:t>
            </a:r>
          </a:p>
          <a:p>
            <a:pPr eaLnBrk="1" hangingPunct="1"/>
            <a:endParaRPr lang="en-US" altLang="en-US" smtClean="0"/>
          </a:p>
          <a:p>
            <a:pPr eaLnBrk="1" hangingPunct="1"/>
            <a:r>
              <a:rPr lang="en-US" altLang="en-US" smtClean="0"/>
              <a:t>Red flags refer to seminal court decisions</a:t>
            </a:r>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A844FA61-61DD-4A64-88E3-3D7B2ED3025B}" type="slidenum">
              <a:rPr lang="en-US" altLang="en-US" b="0" i="0"/>
              <a:pPr eaLnBrk="1" hangingPunct="1"/>
              <a:t>25</a:t>
            </a:fld>
            <a:endParaRPr lang="en-US" altLang="en-US" b="0" i="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0A69DD5C-A5E4-405E-B82D-FEABCC6769A9}" type="slidenum">
              <a:rPr lang="en-US" altLang="en-US" b="0" i="0"/>
              <a:pPr eaLnBrk="1" hangingPunct="1"/>
              <a:t>26</a:t>
            </a:fld>
            <a:endParaRPr lang="en-US" altLang="en-US" b="0" i="0"/>
          </a:p>
        </p:txBody>
      </p:sp>
      <p:sp>
        <p:nvSpPr>
          <p:cNvPr id="67587" name="Rectangle 2"/>
          <p:cNvSpPr>
            <a:spLocks noGrp="1" noRot="1" noChangeAspect="1" noChangeArrowheads="1" noTextEdit="1"/>
          </p:cNvSpPr>
          <p:nvPr>
            <p:ph type="sldImg"/>
          </p:nvPr>
        </p:nvSpPr>
        <p:spPr>
          <a:xfrm>
            <a:off x="1177925" y="695325"/>
            <a:ext cx="4643438" cy="3481388"/>
          </a:xfrm>
          <a:ln/>
        </p:spPr>
      </p:sp>
      <p:sp>
        <p:nvSpPr>
          <p:cNvPr id="67588" name="Rectangle 3"/>
          <p:cNvSpPr>
            <a:spLocks noGrp="1" noChangeArrowheads="1"/>
          </p:cNvSpPr>
          <p:nvPr>
            <p:ph type="body" idx="1"/>
          </p:nvPr>
        </p:nvSpPr>
        <p:spPr>
          <a:xfrm>
            <a:off x="699612" y="4409638"/>
            <a:ext cx="5596890" cy="4176634"/>
          </a:xfrm>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751A7811-D8E0-44F1-9807-9FEF2E0049E2}" type="slidenum">
              <a:rPr lang="en-US" altLang="en-US" b="0" i="0"/>
              <a:pPr eaLnBrk="1" hangingPunct="1"/>
              <a:t>8</a:t>
            </a:fld>
            <a:endParaRPr lang="en-US" altLang="en-US" b="0" i="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r>
              <a:rPr lang="en-US" altLang="en-US" smtClean="0"/>
              <a:t>Detail of Naval Base Area</a:t>
            </a:r>
          </a:p>
          <a:p>
            <a:pPr eaLnBrk="1" hangingPunct="1"/>
            <a:endParaRPr lang="en-US" altLang="en-US" smtClean="0"/>
          </a:p>
          <a:p>
            <a:pPr eaLnBrk="1" hangingPunct="1"/>
            <a:r>
              <a:rPr lang="en-US" altLang="en-US" smtClean="0"/>
              <a:t>Airstrip and customs</a:t>
            </a:r>
          </a:p>
          <a:p>
            <a:pPr eaLnBrk="1" hangingPunct="1"/>
            <a:endParaRPr lang="en-US" altLang="en-US" smtClean="0"/>
          </a:p>
          <a:p>
            <a:pPr eaLnBrk="1" hangingPunct="1"/>
            <a:r>
              <a:rPr lang="en-US" altLang="en-US" smtClean="0"/>
              <a:t>Camp Justice (Commission jurisdiction)</a:t>
            </a:r>
          </a:p>
          <a:p>
            <a:pPr eaLnBrk="1" hangingPunct="1"/>
            <a:endParaRPr lang="en-US" altLang="en-US" smtClean="0"/>
          </a:p>
          <a:p>
            <a:pPr eaLnBrk="1" hangingPunct="1"/>
            <a:r>
              <a:rPr lang="en-US" altLang="en-US" smtClean="0"/>
              <a:t>Naval Base (Navy command)</a:t>
            </a:r>
          </a:p>
          <a:p>
            <a:pPr eaLnBrk="1" hangingPunct="1"/>
            <a:endParaRPr lang="en-US" altLang="en-US" smtClean="0"/>
          </a:p>
          <a:p>
            <a:pPr eaLnBrk="1" hangingPunct="1"/>
            <a:r>
              <a:rPr lang="en-US" altLang="en-US" smtClean="0"/>
              <a:t>Prison Camp (JTF jurisdiction)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197AE67A-19F6-495D-B212-02E2278691C8}" type="slidenum">
              <a:rPr lang="en-US" altLang="en-US" b="0" i="0"/>
              <a:pPr eaLnBrk="1" hangingPunct="1"/>
              <a:t>27</a:t>
            </a:fld>
            <a:endParaRPr lang="en-US" altLang="en-US" b="0" i="0"/>
          </a:p>
        </p:txBody>
      </p:sp>
      <p:sp>
        <p:nvSpPr>
          <p:cNvPr id="68611" name="Rectangle 2"/>
          <p:cNvSpPr>
            <a:spLocks noGrp="1" noRot="1" noChangeAspect="1" noChangeArrowheads="1" noTextEdit="1"/>
          </p:cNvSpPr>
          <p:nvPr>
            <p:ph type="sldImg"/>
          </p:nvPr>
        </p:nvSpPr>
        <p:spPr>
          <a:xfrm>
            <a:off x="1177925" y="695325"/>
            <a:ext cx="4643438" cy="3481388"/>
          </a:xfrm>
          <a:ln/>
        </p:spPr>
      </p:sp>
      <p:sp>
        <p:nvSpPr>
          <p:cNvPr id="68612" name="Rectangle 3"/>
          <p:cNvSpPr>
            <a:spLocks noGrp="1" noChangeArrowheads="1"/>
          </p:cNvSpPr>
          <p:nvPr>
            <p:ph type="body" idx="1"/>
          </p:nvPr>
        </p:nvSpPr>
        <p:spPr>
          <a:xfrm>
            <a:off x="699612" y="4409638"/>
            <a:ext cx="5596890" cy="4176634"/>
          </a:xfrm>
          <a:noFill/>
        </p:spPr>
        <p:txBody>
          <a:bodyPr/>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BB1F90A7-7F72-441C-9092-7378B5DB740B}" type="slidenum">
              <a:rPr lang="en-US" altLang="en-US" b="0" i="0"/>
              <a:pPr eaLnBrk="1" hangingPunct="1"/>
              <a:t>41</a:t>
            </a:fld>
            <a:endParaRPr lang="en-US" altLang="en-US" b="0" i="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xfrm>
            <a:off x="1177925" y="693738"/>
            <a:ext cx="4643438" cy="3482975"/>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93539" name="Rectangle 3"/>
          <p:cNvSpPr>
            <a:spLocks noGrp="1" noChangeArrowheads="1"/>
          </p:cNvSpPr>
          <p:nvPr>
            <p:ph type="body" idx="1"/>
          </p:nvPr>
        </p:nvSpPr>
        <p:spPr>
          <a:xfrm>
            <a:off x="700245" y="4409638"/>
            <a:ext cx="5595623" cy="4178219"/>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smtClean="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xfrm>
            <a:off x="1177925" y="693738"/>
            <a:ext cx="4643438" cy="3482975"/>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97635" name="Rectangle 3"/>
          <p:cNvSpPr>
            <a:spLocks noGrp="1" noChangeArrowheads="1"/>
          </p:cNvSpPr>
          <p:nvPr>
            <p:ph type="body" idx="1"/>
          </p:nvPr>
        </p:nvSpPr>
        <p:spPr>
          <a:xfrm>
            <a:off x="700245" y="4409638"/>
            <a:ext cx="5595623" cy="4178219"/>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smtClean="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F437F9CB-C362-42AB-948A-FD09A5EDCAE0}" type="slidenum">
              <a:rPr lang="en-US" altLang="en-US" b="0" i="0"/>
              <a:pPr eaLnBrk="1" hangingPunct="1"/>
              <a:t>48</a:t>
            </a:fld>
            <a:endParaRPr lang="en-US" altLang="en-US" b="0" i="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6A0A7E3D-4A7B-435D-9986-86D8019D876F}" type="slidenum">
              <a:rPr lang="en-US" altLang="en-US" b="0" i="0"/>
              <a:pPr eaLnBrk="1" hangingPunct="1"/>
              <a:t>9</a:t>
            </a:fld>
            <a:endParaRPr lang="en-US" altLang="en-US" b="0" i="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altLang="en-US" smtClean="0"/>
              <a:t>Satellite Photo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29FB9204-AA77-40C9-961F-5DA58B30454F}" type="slidenum">
              <a:rPr lang="en-US" altLang="en-US" b="0" i="0"/>
              <a:pPr eaLnBrk="1" hangingPunct="1"/>
              <a:t>10</a:t>
            </a:fld>
            <a:endParaRPr lang="en-US" altLang="en-US" b="0" i="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r>
              <a:rPr lang="en-US" altLang="en-US" smtClean="0"/>
              <a:t>Camp Justice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0385DDD6-7A4C-4E72-A2A5-C668D9DFB524}" type="slidenum">
              <a:rPr lang="en-US" altLang="en-US" b="0" i="0"/>
              <a:pPr eaLnBrk="1" hangingPunct="1"/>
              <a:t>11</a:t>
            </a:fld>
            <a:endParaRPr lang="en-US" altLang="en-US" b="0" i="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14D115E0-E304-4179-A65F-3805FA0073E9}" type="slidenum">
              <a:rPr lang="en-US" altLang="en-US" b="0" i="0"/>
              <a:pPr eaLnBrk="1" hangingPunct="1"/>
              <a:t>12</a:t>
            </a:fld>
            <a:endParaRPr lang="en-US" altLang="en-US" b="0" i="0"/>
          </a:p>
        </p:txBody>
      </p:sp>
      <p:sp>
        <p:nvSpPr>
          <p:cNvPr id="54275" name="Rectangle 2"/>
          <p:cNvSpPr>
            <a:spLocks noGrp="1" noRot="1" noChangeAspect="1" noChangeArrowheads="1" noTextEdit="1"/>
          </p:cNvSpPr>
          <p:nvPr>
            <p:ph type="sldImg"/>
          </p:nvPr>
        </p:nvSpPr>
        <p:spPr>
          <a:xfrm>
            <a:off x="1177925" y="695325"/>
            <a:ext cx="4643438" cy="3481388"/>
          </a:xfrm>
          <a:ln/>
        </p:spPr>
      </p:sp>
      <p:sp>
        <p:nvSpPr>
          <p:cNvPr id="54276" name="Rectangle 3"/>
          <p:cNvSpPr>
            <a:spLocks noGrp="1" noChangeArrowheads="1"/>
          </p:cNvSpPr>
          <p:nvPr>
            <p:ph type="body" idx="1"/>
          </p:nvPr>
        </p:nvSpPr>
        <p:spPr>
          <a:xfrm>
            <a:off x="699612" y="4409638"/>
            <a:ext cx="5596890" cy="4176634"/>
          </a:xfrm>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82117E6F-7A2E-403B-B73A-55F04708FE02}" type="slidenum">
              <a:rPr lang="en-US" altLang="en-US" b="0" i="0"/>
              <a:pPr eaLnBrk="1" hangingPunct="1"/>
              <a:t>13</a:t>
            </a:fld>
            <a:endParaRPr lang="en-US" altLang="en-US" b="0" i="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US" altLang="en-US" smtClean="0"/>
              <a:t>Prison Camp</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1934353F-EAF6-459E-A063-32053FA8E1CB}" type="slidenum">
              <a:rPr lang="en-US" altLang="en-US" b="0" i="0"/>
              <a:pPr eaLnBrk="1" hangingPunct="1"/>
              <a:t>14</a:t>
            </a:fld>
            <a:endParaRPr lang="en-US" altLang="en-US" b="0" i="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30275" eaLnBrk="0" hangingPunct="0">
              <a:defRPr b="1" i="1">
                <a:solidFill>
                  <a:schemeClr val="tx1"/>
                </a:solidFill>
                <a:latin typeface="Arial" charset="0"/>
              </a:defRPr>
            </a:lvl1pPr>
            <a:lvl2pPr marL="742950" indent="-285750" defTabSz="930275" eaLnBrk="0" hangingPunct="0">
              <a:defRPr b="1" i="1">
                <a:solidFill>
                  <a:schemeClr val="tx1"/>
                </a:solidFill>
                <a:latin typeface="Arial" charset="0"/>
              </a:defRPr>
            </a:lvl2pPr>
            <a:lvl3pPr marL="1143000" indent="-228600" defTabSz="930275" eaLnBrk="0" hangingPunct="0">
              <a:defRPr b="1" i="1">
                <a:solidFill>
                  <a:schemeClr val="tx1"/>
                </a:solidFill>
                <a:latin typeface="Arial" charset="0"/>
              </a:defRPr>
            </a:lvl3pPr>
            <a:lvl4pPr marL="1600200" indent="-228600" defTabSz="930275" eaLnBrk="0" hangingPunct="0">
              <a:defRPr b="1" i="1">
                <a:solidFill>
                  <a:schemeClr val="tx1"/>
                </a:solidFill>
                <a:latin typeface="Arial" charset="0"/>
              </a:defRPr>
            </a:lvl4pPr>
            <a:lvl5pPr marL="2057400" indent="-228600" defTabSz="930275" eaLnBrk="0" hangingPunct="0">
              <a:defRPr b="1" i="1">
                <a:solidFill>
                  <a:schemeClr val="tx1"/>
                </a:solidFill>
                <a:latin typeface="Arial" charset="0"/>
              </a:defRPr>
            </a:lvl5pPr>
            <a:lvl6pPr marL="2514600" indent="-228600" algn="r" defTabSz="930275" eaLnBrk="0" fontAlgn="base" hangingPunct="0">
              <a:spcBef>
                <a:spcPct val="0"/>
              </a:spcBef>
              <a:spcAft>
                <a:spcPct val="0"/>
              </a:spcAft>
              <a:defRPr b="1" i="1">
                <a:solidFill>
                  <a:schemeClr val="tx1"/>
                </a:solidFill>
                <a:latin typeface="Arial" charset="0"/>
              </a:defRPr>
            </a:lvl6pPr>
            <a:lvl7pPr marL="2971800" indent="-228600" algn="r" defTabSz="930275" eaLnBrk="0" fontAlgn="base" hangingPunct="0">
              <a:spcBef>
                <a:spcPct val="0"/>
              </a:spcBef>
              <a:spcAft>
                <a:spcPct val="0"/>
              </a:spcAft>
              <a:defRPr b="1" i="1">
                <a:solidFill>
                  <a:schemeClr val="tx1"/>
                </a:solidFill>
                <a:latin typeface="Arial" charset="0"/>
              </a:defRPr>
            </a:lvl7pPr>
            <a:lvl8pPr marL="3429000" indent="-228600" algn="r" defTabSz="930275" eaLnBrk="0" fontAlgn="base" hangingPunct="0">
              <a:spcBef>
                <a:spcPct val="0"/>
              </a:spcBef>
              <a:spcAft>
                <a:spcPct val="0"/>
              </a:spcAft>
              <a:defRPr b="1" i="1">
                <a:solidFill>
                  <a:schemeClr val="tx1"/>
                </a:solidFill>
                <a:latin typeface="Arial" charset="0"/>
              </a:defRPr>
            </a:lvl8pPr>
            <a:lvl9pPr marL="3886200" indent="-228600" algn="r" defTabSz="930275" eaLnBrk="0" fontAlgn="base" hangingPunct="0">
              <a:spcBef>
                <a:spcPct val="0"/>
              </a:spcBef>
              <a:spcAft>
                <a:spcPct val="0"/>
              </a:spcAft>
              <a:defRPr b="1" i="1">
                <a:solidFill>
                  <a:schemeClr val="tx1"/>
                </a:solidFill>
                <a:latin typeface="Arial" charset="0"/>
              </a:defRPr>
            </a:lvl9pPr>
          </a:lstStyle>
          <a:p>
            <a:pPr eaLnBrk="1" hangingPunct="1"/>
            <a:fld id="{1977980B-AF68-48EB-A9E3-0E9A37DEA15E}" type="slidenum">
              <a:rPr lang="en-US" altLang="en-US" b="0" i="0"/>
              <a:pPr eaLnBrk="1" hangingPunct="1"/>
              <a:t>15</a:t>
            </a:fld>
            <a:endParaRPr lang="en-US" altLang="en-US" b="0" i="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Cities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2" y="2637894"/>
            <a:ext cx="7874991" cy="1084444"/>
          </a:xfrm>
        </p:spPr>
        <p:txBody>
          <a:bodyPr anchor="b"/>
          <a:lstStyle>
            <a:lvl1pPr algn="l">
              <a:defRPr sz="4000" b="0" i="0" cap="none" baseline="0">
                <a:solidFill>
                  <a:schemeClr val="accent3"/>
                </a:solidFill>
              </a:defRPr>
            </a:lvl1pPr>
          </a:lstStyle>
          <a:p>
            <a:r>
              <a:rPr lang="en-US" dirty="0" smtClean="0"/>
              <a:t>Title of Presentation</a:t>
            </a:r>
            <a:endParaRPr lang="en-US" dirty="0"/>
          </a:p>
        </p:txBody>
      </p:sp>
      <p:sp>
        <p:nvSpPr>
          <p:cNvPr id="11" name="Text Placeholder 10"/>
          <p:cNvSpPr>
            <a:spLocks noGrp="1"/>
          </p:cNvSpPr>
          <p:nvPr>
            <p:ph type="body" sz="quarter" idx="10" hasCustomPrompt="1"/>
          </p:nvPr>
        </p:nvSpPr>
        <p:spPr>
          <a:xfrm>
            <a:off x="720725" y="4148201"/>
            <a:ext cx="5622016" cy="813127"/>
          </a:xfrm>
        </p:spPr>
        <p:txBody>
          <a:bodyPr tIns="27432" bIns="27432" anchor="ctr"/>
          <a:lstStyle>
            <a:lvl1pPr>
              <a:defRPr sz="3200" b="0" baseline="0"/>
            </a:lvl1pPr>
          </a:lstStyle>
          <a:p>
            <a:pPr lvl="0"/>
            <a:r>
              <a:rPr lang="en-US" dirty="0" smtClean="0"/>
              <a:t>Enter Client Name</a:t>
            </a:r>
          </a:p>
        </p:txBody>
      </p:sp>
      <p:sp>
        <p:nvSpPr>
          <p:cNvPr id="17" name="Text Placeholder 10"/>
          <p:cNvSpPr>
            <a:spLocks noGrp="1"/>
          </p:cNvSpPr>
          <p:nvPr>
            <p:ph type="body" sz="quarter" idx="13" hasCustomPrompt="1"/>
          </p:nvPr>
        </p:nvSpPr>
        <p:spPr>
          <a:xfrm>
            <a:off x="720725" y="5806071"/>
            <a:ext cx="5622016" cy="774837"/>
          </a:xfrm>
        </p:spPr>
        <p:txBody>
          <a:bodyPr/>
          <a:lstStyle>
            <a:lvl1pPr>
              <a:defRPr sz="2000"/>
            </a:lvl1pPr>
          </a:lstStyle>
          <a:p>
            <a:pPr lvl="0"/>
            <a:r>
              <a:rPr lang="en-US" dirty="0" smtClean="0"/>
              <a:t>Attorney Name, Title</a:t>
            </a:r>
          </a:p>
        </p:txBody>
      </p:sp>
      <p:sp>
        <p:nvSpPr>
          <p:cNvPr id="16" name="Text Placeholder 3"/>
          <p:cNvSpPr>
            <a:spLocks noGrp="1"/>
          </p:cNvSpPr>
          <p:nvPr>
            <p:ph type="body" sz="quarter" idx="14" hasCustomPrompt="1"/>
          </p:nvPr>
        </p:nvSpPr>
        <p:spPr>
          <a:xfrm>
            <a:off x="722312" y="3755785"/>
            <a:ext cx="6612178" cy="385762"/>
          </a:xfrm>
        </p:spPr>
        <p:txBody>
          <a:bodyPr/>
          <a:lstStyle>
            <a:lvl1pPr>
              <a:defRPr sz="2000"/>
            </a:lvl1pPr>
          </a:lstStyle>
          <a:p>
            <a:pPr lvl="0"/>
            <a:r>
              <a:rPr lang="en-US" dirty="0" smtClean="0"/>
              <a:t>Enter Prepared for</a:t>
            </a:r>
          </a:p>
        </p:txBody>
      </p:sp>
      <p:sp>
        <p:nvSpPr>
          <p:cNvPr id="4" name="Text Placeholder 3"/>
          <p:cNvSpPr>
            <a:spLocks noGrp="1"/>
          </p:cNvSpPr>
          <p:nvPr>
            <p:ph type="body" sz="quarter" idx="15" hasCustomPrompt="1"/>
          </p:nvPr>
        </p:nvSpPr>
        <p:spPr>
          <a:xfrm>
            <a:off x="723371" y="5509353"/>
            <a:ext cx="5611235" cy="292100"/>
          </a:xfrm>
        </p:spPr>
        <p:txBody>
          <a:bodyPr/>
          <a:lstStyle>
            <a:lvl1pPr>
              <a:defRPr sz="2000" cap="none" baseline="0">
                <a:solidFill>
                  <a:schemeClr val="accent1"/>
                </a:solidFill>
                <a:latin typeface="+mj-lt"/>
              </a:defRPr>
            </a:lvl1pPr>
          </a:lstStyle>
          <a:p>
            <a:pPr lvl="0"/>
            <a:r>
              <a:rPr lang="en-US" dirty="0" smtClean="0"/>
              <a:t>Enter Presented by</a:t>
            </a:r>
          </a:p>
        </p:txBody>
      </p:sp>
      <p:sp>
        <p:nvSpPr>
          <p:cNvPr id="7" name="Text Placeholder 6"/>
          <p:cNvSpPr>
            <a:spLocks noGrp="1"/>
          </p:cNvSpPr>
          <p:nvPr>
            <p:ph type="body" sz="quarter" idx="16" hasCustomPrompt="1"/>
          </p:nvPr>
        </p:nvSpPr>
        <p:spPr>
          <a:xfrm>
            <a:off x="720725" y="4969933"/>
            <a:ext cx="2655888" cy="339725"/>
          </a:xfrm>
        </p:spPr>
        <p:txBody>
          <a:bodyPr/>
          <a:lstStyle>
            <a:lvl1pPr>
              <a:defRPr sz="2000"/>
            </a:lvl1pPr>
          </a:lstStyle>
          <a:p>
            <a:pPr lvl="0"/>
            <a:r>
              <a:rPr lang="en-US" dirty="0" smtClean="0"/>
              <a:t>Date</a:t>
            </a:r>
          </a:p>
        </p:txBody>
      </p:sp>
    </p:spTree>
    <p:extLst>
      <p:ext uri="{BB962C8B-B14F-4D97-AF65-F5344CB8AC3E}">
        <p14:creationId xmlns:p14="http://schemas.microsoft.com/office/powerpoint/2010/main" val="38502262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Graphics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8"/>
          <p:cNvSpPr>
            <a:spLocks noGrp="1"/>
          </p:cNvSpPr>
          <p:nvPr>
            <p:ph type="body" sz="quarter" idx="11" hasCustomPrompt="1"/>
          </p:nvPr>
        </p:nvSpPr>
        <p:spPr>
          <a:xfrm>
            <a:off x="456619" y="6042888"/>
            <a:ext cx="8241293" cy="235675"/>
          </a:xfrm>
        </p:spPr>
        <p:txBody>
          <a:bodyPr/>
          <a:lstStyle>
            <a:lvl1pPr>
              <a:defRPr sz="1000">
                <a:solidFill>
                  <a:schemeClr val="tx1">
                    <a:lumMod val="50000"/>
                    <a:lumOff val="50000"/>
                  </a:schemeClr>
                </a:solidFill>
              </a:defRPr>
            </a:lvl1pPr>
            <a:lvl2pPr marL="0" indent="0">
              <a:buNone/>
              <a:defRPr/>
            </a:lvl2pPr>
          </a:lstStyle>
          <a:p>
            <a:pPr lvl="0"/>
            <a:r>
              <a:rPr lang="en-US" dirty="0" smtClean="0"/>
              <a:t>Enter footnote text</a:t>
            </a:r>
          </a:p>
        </p:txBody>
      </p:sp>
      <p:sp>
        <p:nvSpPr>
          <p:cNvPr id="9" name="Content Placeholder 2"/>
          <p:cNvSpPr>
            <a:spLocks noGrp="1"/>
          </p:cNvSpPr>
          <p:nvPr>
            <p:ph idx="1" hasCustomPrompt="1"/>
          </p:nvPr>
        </p:nvSpPr>
        <p:spPr>
          <a:xfrm>
            <a:off x="456619" y="269875"/>
            <a:ext cx="8247705" cy="5687399"/>
          </a:xfrm>
        </p:spPr>
        <p:txBody>
          <a:bodyPr/>
          <a:lstStyle>
            <a:lvl1pPr>
              <a:defRPr baseline="0"/>
            </a:lvl1pPr>
          </a:lstStyle>
          <a:p>
            <a:pPr lvl="0"/>
            <a:r>
              <a:rPr lang="en-US" dirty="0" smtClean="0"/>
              <a:t>Click icons to add a table, a chart, smart art, a picture, clipart or a movie</a:t>
            </a:r>
          </a:p>
        </p:txBody>
      </p:sp>
      <p:sp>
        <p:nvSpPr>
          <p:cNvPr id="15" name="Slide Number Placeholder 2"/>
          <p:cNvSpPr>
            <a:spLocks noGrp="1"/>
          </p:cNvSpPr>
          <p:nvPr>
            <p:ph type="sldNum" sz="quarter" idx="4"/>
          </p:nvPr>
        </p:nvSpPr>
        <p:spPr>
          <a:xfrm>
            <a:off x="7636989" y="6542297"/>
            <a:ext cx="1048819" cy="214847"/>
          </a:xfrm>
          <a:prstGeom prst="rect">
            <a:avLst/>
          </a:prstGeom>
        </p:spPr>
        <p:txBody>
          <a:bodyPr vert="horz" lIns="91440" tIns="45720" rIns="91440" bIns="45720" rtlCol="0" anchor="ctr"/>
          <a:lstStyle>
            <a:lvl1pPr algn="r">
              <a:defRPr sz="1000">
                <a:solidFill>
                  <a:schemeClr val="tx2"/>
                </a:solidFill>
                <a:latin typeface="+mn-lt"/>
              </a:defRPr>
            </a:lvl1pPr>
          </a:lstStyle>
          <a:p>
            <a:fld id="{41EE59BC-759B-6F4C-BDA9-96EBFC301C1A}" type="slidenum">
              <a:rPr lang="en-US" smtClean="0"/>
              <a:pPr/>
              <a:t>‹#›</a:t>
            </a:fld>
            <a:endParaRPr lang="en-US" dirty="0"/>
          </a:p>
        </p:txBody>
      </p:sp>
      <p:pic>
        <p:nvPicPr>
          <p:cNvPr id="6" name="Picture 5"/>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038494" y="296066"/>
            <a:ext cx="859536" cy="448056"/>
          </a:xfrm>
          <a:prstGeom prst="rect">
            <a:avLst/>
          </a:prstGeom>
        </p:spPr>
      </p:pic>
    </p:spTree>
    <p:extLst>
      <p:ext uri="{BB962C8B-B14F-4D97-AF65-F5344CB8AC3E}">
        <p14:creationId xmlns:p14="http://schemas.microsoft.com/office/powerpoint/2010/main" val="350100743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5435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63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114800"/>
          </a:xfrm>
        </p:spPr>
        <p:txBody>
          <a:bodyPr/>
          <a:lstStyle/>
          <a:p>
            <a:pPr lvl="0"/>
            <a:endParaRPr lang="en-US" noProof="0" smtClean="0"/>
          </a:p>
        </p:txBody>
      </p:sp>
    </p:spTree>
    <p:extLst>
      <p:ext uri="{BB962C8B-B14F-4D97-AF65-F5344CB8AC3E}">
        <p14:creationId xmlns:p14="http://schemas.microsoft.com/office/powerpoint/2010/main" val="1823346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114800"/>
          </a:xfrm>
        </p:spPr>
        <p:txBody>
          <a:bodyPr/>
          <a:lstStyle/>
          <a:p>
            <a:pPr lvl="0"/>
            <a:endParaRPr lang="en-US" noProof="0" smtClean="0"/>
          </a:p>
        </p:txBody>
      </p:sp>
    </p:spTree>
    <p:extLst>
      <p:ext uri="{BB962C8B-B14F-4D97-AF65-F5344CB8AC3E}">
        <p14:creationId xmlns:p14="http://schemas.microsoft.com/office/powerpoint/2010/main" val="2161597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01972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Insert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a:xfrm>
            <a:off x="0" y="0"/>
            <a:ext cx="9144000" cy="2039938"/>
          </a:xfrm>
        </p:spPr>
        <p:txBody>
          <a:bodyPr/>
          <a:lstStyle/>
          <a:p>
            <a:r>
              <a:rPr lang="en-US" smtClean="0"/>
              <a:t>Click icon to add picture</a:t>
            </a:r>
            <a:endParaRPr lang="en-US"/>
          </a:p>
        </p:txBody>
      </p:sp>
      <p:sp>
        <p:nvSpPr>
          <p:cNvPr id="18" name="Title 1"/>
          <p:cNvSpPr>
            <a:spLocks noGrp="1"/>
          </p:cNvSpPr>
          <p:nvPr>
            <p:ph type="title" hasCustomPrompt="1"/>
          </p:nvPr>
        </p:nvSpPr>
        <p:spPr>
          <a:xfrm>
            <a:off x="722312" y="2637894"/>
            <a:ext cx="7874991" cy="1084444"/>
          </a:xfrm>
        </p:spPr>
        <p:txBody>
          <a:bodyPr anchor="b"/>
          <a:lstStyle>
            <a:lvl1pPr algn="l">
              <a:defRPr sz="4000" b="0" i="0" cap="none" baseline="0">
                <a:solidFill>
                  <a:schemeClr val="accent3"/>
                </a:solidFill>
              </a:defRPr>
            </a:lvl1pPr>
          </a:lstStyle>
          <a:p>
            <a:r>
              <a:rPr lang="en-US" dirty="0" smtClean="0"/>
              <a:t>Title of Presentation</a:t>
            </a:r>
            <a:endParaRPr lang="en-US" dirty="0"/>
          </a:p>
        </p:txBody>
      </p:sp>
      <p:sp>
        <p:nvSpPr>
          <p:cNvPr id="22" name="Text Placeholder 10"/>
          <p:cNvSpPr>
            <a:spLocks noGrp="1"/>
          </p:cNvSpPr>
          <p:nvPr>
            <p:ph type="body" sz="quarter" idx="10" hasCustomPrompt="1"/>
          </p:nvPr>
        </p:nvSpPr>
        <p:spPr>
          <a:xfrm>
            <a:off x="720725" y="4148201"/>
            <a:ext cx="5622016" cy="813127"/>
          </a:xfrm>
        </p:spPr>
        <p:txBody>
          <a:bodyPr tIns="27432" bIns="27432" anchor="ctr"/>
          <a:lstStyle>
            <a:lvl1pPr>
              <a:defRPr sz="3200" b="0" baseline="0"/>
            </a:lvl1pPr>
          </a:lstStyle>
          <a:p>
            <a:pPr lvl="0"/>
            <a:r>
              <a:rPr lang="en-US" dirty="0" smtClean="0"/>
              <a:t>Enter Client Name</a:t>
            </a:r>
          </a:p>
        </p:txBody>
      </p:sp>
      <p:sp>
        <p:nvSpPr>
          <p:cNvPr id="23" name="Text Placeholder 10"/>
          <p:cNvSpPr>
            <a:spLocks noGrp="1"/>
          </p:cNvSpPr>
          <p:nvPr>
            <p:ph type="body" sz="quarter" idx="13" hasCustomPrompt="1"/>
          </p:nvPr>
        </p:nvSpPr>
        <p:spPr>
          <a:xfrm>
            <a:off x="720725" y="5806071"/>
            <a:ext cx="5622016" cy="774837"/>
          </a:xfrm>
        </p:spPr>
        <p:txBody>
          <a:bodyPr/>
          <a:lstStyle>
            <a:lvl1pPr>
              <a:defRPr sz="2000"/>
            </a:lvl1pPr>
          </a:lstStyle>
          <a:p>
            <a:pPr lvl="0"/>
            <a:r>
              <a:rPr lang="en-US" dirty="0" smtClean="0"/>
              <a:t>Attorney Name, Title</a:t>
            </a:r>
          </a:p>
        </p:txBody>
      </p:sp>
      <p:sp>
        <p:nvSpPr>
          <p:cNvPr id="24" name="Text Placeholder 3"/>
          <p:cNvSpPr>
            <a:spLocks noGrp="1"/>
          </p:cNvSpPr>
          <p:nvPr>
            <p:ph type="body" sz="quarter" idx="14" hasCustomPrompt="1"/>
          </p:nvPr>
        </p:nvSpPr>
        <p:spPr>
          <a:xfrm>
            <a:off x="722312" y="3755785"/>
            <a:ext cx="6612178" cy="385762"/>
          </a:xfrm>
        </p:spPr>
        <p:txBody>
          <a:bodyPr/>
          <a:lstStyle>
            <a:lvl1pPr>
              <a:defRPr sz="2000"/>
            </a:lvl1pPr>
          </a:lstStyle>
          <a:p>
            <a:pPr lvl="0"/>
            <a:r>
              <a:rPr lang="en-US" dirty="0" smtClean="0"/>
              <a:t>Enter Prepared for</a:t>
            </a:r>
          </a:p>
        </p:txBody>
      </p:sp>
      <p:sp>
        <p:nvSpPr>
          <p:cNvPr id="25" name="Text Placeholder 3"/>
          <p:cNvSpPr>
            <a:spLocks noGrp="1"/>
          </p:cNvSpPr>
          <p:nvPr>
            <p:ph type="body" sz="quarter" idx="15" hasCustomPrompt="1"/>
          </p:nvPr>
        </p:nvSpPr>
        <p:spPr>
          <a:xfrm>
            <a:off x="723371" y="5509353"/>
            <a:ext cx="5611235" cy="292100"/>
          </a:xfrm>
        </p:spPr>
        <p:txBody>
          <a:bodyPr/>
          <a:lstStyle>
            <a:lvl1pPr>
              <a:defRPr sz="2000" cap="none" baseline="0">
                <a:solidFill>
                  <a:schemeClr val="accent1"/>
                </a:solidFill>
                <a:latin typeface="+mj-lt"/>
              </a:defRPr>
            </a:lvl1pPr>
          </a:lstStyle>
          <a:p>
            <a:pPr lvl="0"/>
            <a:r>
              <a:rPr lang="en-US" dirty="0" smtClean="0"/>
              <a:t>Enter Presented by</a:t>
            </a:r>
          </a:p>
        </p:txBody>
      </p:sp>
      <p:sp>
        <p:nvSpPr>
          <p:cNvPr id="26" name="Text Placeholder 6"/>
          <p:cNvSpPr>
            <a:spLocks noGrp="1"/>
          </p:cNvSpPr>
          <p:nvPr>
            <p:ph type="body" sz="quarter" idx="16" hasCustomPrompt="1"/>
          </p:nvPr>
        </p:nvSpPr>
        <p:spPr>
          <a:xfrm>
            <a:off x="720725" y="4969933"/>
            <a:ext cx="2655888" cy="339725"/>
          </a:xfrm>
        </p:spPr>
        <p:txBody>
          <a:bodyPr/>
          <a:lstStyle>
            <a:lvl1pPr>
              <a:defRPr sz="2000"/>
            </a:lvl1pPr>
          </a:lstStyle>
          <a:p>
            <a:pPr lvl="0"/>
            <a:r>
              <a:rPr lang="en-US" dirty="0" smtClean="0"/>
              <a:t>Date</a:t>
            </a:r>
          </a:p>
        </p:txBody>
      </p:sp>
    </p:spTree>
    <p:extLst>
      <p:ext uri="{BB962C8B-B14F-4D97-AF65-F5344CB8AC3E}">
        <p14:creationId xmlns:p14="http://schemas.microsoft.com/office/powerpoint/2010/main" val="10536055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No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722312" y="1140930"/>
            <a:ext cx="7874991" cy="1084444"/>
          </a:xfrm>
        </p:spPr>
        <p:txBody>
          <a:bodyPr anchor="b"/>
          <a:lstStyle>
            <a:lvl1pPr algn="l">
              <a:defRPr sz="4000" b="0" i="0" cap="none" baseline="0">
                <a:solidFill>
                  <a:schemeClr val="accent3"/>
                </a:solidFill>
              </a:defRPr>
            </a:lvl1pPr>
          </a:lstStyle>
          <a:p>
            <a:r>
              <a:rPr lang="en-US" dirty="0" smtClean="0"/>
              <a:t>Title of Presentation</a:t>
            </a:r>
            <a:endParaRPr lang="en-US" dirty="0"/>
          </a:p>
        </p:txBody>
      </p:sp>
      <p:sp>
        <p:nvSpPr>
          <p:cNvPr id="31" name="Text Placeholder 10"/>
          <p:cNvSpPr>
            <a:spLocks noGrp="1"/>
          </p:cNvSpPr>
          <p:nvPr>
            <p:ph type="body" sz="quarter" idx="10" hasCustomPrompt="1"/>
          </p:nvPr>
        </p:nvSpPr>
        <p:spPr>
          <a:xfrm>
            <a:off x="720725" y="2660762"/>
            <a:ext cx="5622016" cy="813127"/>
          </a:xfrm>
        </p:spPr>
        <p:txBody>
          <a:bodyPr tIns="27432" bIns="27432" anchor="ctr"/>
          <a:lstStyle>
            <a:lvl1pPr>
              <a:defRPr sz="3200" b="0" baseline="0"/>
            </a:lvl1pPr>
          </a:lstStyle>
          <a:p>
            <a:pPr lvl="0"/>
            <a:r>
              <a:rPr lang="en-US" dirty="0" smtClean="0"/>
              <a:t>Enter Client Name</a:t>
            </a:r>
          </a:p>
        </p:txBody>
      </p:sp>
      <p:sp>
        <p:nvSpPr>
          <p:cNvPr id="32" name="Text Placeholder 10"/>
          <p:cNvSpPr>
            <a:spLocks noGrp="1"/>
          </p:cNvSpPr>
          <p:nvPr>
            <p:ph type="body" sz="quarter" idx="13" hasCustomPrompt="1"/>
          </p:nvPr>
        </p:nvSpPr>
        <p:spPr>
          <a:xfrm>
            <a:off x="720725" y="5424476"/>
            <a:ext cx="5622016" cy="774837"/>
          </a:xfrm>
        </p:spPr>
        <p:txBody>
          <a:bodyPr/>
          <a:lstStyle>
            <a:lvl1pPr>
              <a:defRPr sz="2000"/>
            </a:lvl1pPr>
          </a:lstStyle>
          <a:p>
            <a:pPr lvl="0"/>
            <a:r>
              <a:rPr lang="en-US" dirty="0" smtClean="0"/>
              <a:t>Attorney Name, Title</a:t>
            </a:r>
          </a:p>
        </p:txBody>
      </p:sp>
      <p:sp>
        <p:nvSpPr>
          <p:cNvPr id="33" name="Text Placeholder 3"/>
          <p:cNvSpPr>
            <a:spLocks noGrp="1"/>
          </p:cNvSpPr>
          <p:nvPr>
            <p:ph type="body" sz="quarter" idx="14" hasCustomPrompt="1"/>
          </p:nvPr>
        </p:nvSpPr>
        <p:spPr>
          <a:xfrm>
            <a:off x="722312" y="2258821"/>
            <a:ext cx="6612178" cy="385762"/>
          </a:xfrm>
        </p:spPr>
        <p:txBody>
          <a:bodyPr/>
          <a:lstStyle>
            <a:lvl1pPr>
              <a:defRPr sz="2000"/>
            </a:lvl1pPr>
          </a:lstStyle>
          <a:p>
            <a:pPr lvl="0"/>
            <a:r>
              <a:rPr lang="en-US" dirty="0" smtClean="0"/>
              <a:t>Enter Prepared for</a:t>
            </a:r>
          </a:p>
        </p:txBody>
      </p:sp>
      <p:sp>
        <p:nvSpPr>
          <p:cNvPr id="34" name="Text Placeholder 3"/>
          <p:cNvSpPr>
            <a:spLocks noGrp="1"/>
          </p:cNvSpPr>
          <p:nvPr>
            <p:ph type="body" sz="quarter" idx="15" hasCustomPrompt="1"/>
          </p:nvPr>
        </p:nvSpPr>
        <p:spPr>
          <a:xfrm>
            <a:off x="723371" y="5128281"/>
            <a:ext cx="5611235" cy="292100"/>
          </a:xfrm>
        </p:spPr>
        <p:txBody>
          <a:bodyPr/>
          <a:lstStyle>
            <a:lvl1pPr>
              <a:defRPr sz="2000" cap="none" baseline="0">
                <a:solidFill>
                  <a:schemeClr val="accent1"/>
                </a:solidFill>
                <a:latin typeface="+mj-lt"/>
              </a:defRPr>
            </a:lvl1pPr>
          </a:lstStyle>
          <a:p>
            <a:pPr lvl="0"/>
            <a:r>
              <a:rPr lang="en-US" dirty="0" smtClean="0"/>
              <a:t>Enter Presented by</a:t>
            </a:r>
          </a:p>
        </p:txBody>
      </p:sp>
      <p:sp>
        <p:nvSpPr>
          <p:cNvPr id="35" name="Text Placeholder 6"/>
          <p:cNvSpPr>
            <a:spLocks noGrp="1"/>
          </p:cNvSpPr>
          <p:nvPr>
            <p:ph type="body" sz="quarter" idx="16" hasCustomPrompt="1"/>
          </p:nvPr>
        </p:nvSpPr>
        <p:spPr>
          <a:xfrm>
            <a:off x="720725" y="3482494"/>
            <a:ext cx="2655888" cy="339725"/>
          </a:xfrm>
        </p:spPr>
        <p:txBody>
          <a:bodyPr/>
          <a:lstStyle>
            <a:lvl1pPr>
              <a:defRPr sz="2000"/>
            </a:lvl1pPr>
          </a:lstStyle>
          <a:p>
            <a:pPr lvl="0"/>
            <a:r>
              <a:rPr lang="en-US" dirty="0" smtClean="0"/>
              <a:t>Date</a:t>
            </a:r>
          </a:p>
        </p:txBody>
      </p:sp>
    </p:spTree>
    <p:extLst>
      <p:ext uri="{BB962C8B-B14F-4D97-AF65-F5344CB8AC3E}">
        <p14:creationId xmlns:p14="http://schemas.microsoft.com/office/powerpoint/2010/main" val="41472101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 Cities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2"/>
          <p:cNvSpPr>
            <a:spLocks noGrp="1" noChangeArrowheads="1"/>
          </p:cNvSpPr>
          <p:nvPr>
            <p:ph type="title" hasCustomPrompt="1"/>
          </p:nvPr>
        </p:nvSpPr>
        <p:spPr>
          <a:xfrm>
            <a:off x="4330935" y="2638426"/>
            <a:ext cx="4701854" cy="1478816"/>
          </a:xfrm>
        </p:spPr>
        <p:txBody>
          <a:bodyPr anchor="b"/>
          <a:lstStyle>
            <a:lvl1pPr algn="l">
              <a:defRPr sz="4000" b="0" i="0" baseline="0">
                <a:solidFill>
                  <a:schemeClr val="bg1"/>
                </a:solidFill>
              </a:defRPr>
            </a:lvl1pPr>
          </a:lstStyle>
          <a:p>
            <a:pPr lvl="0"/>
            <a:r>
              <a:rPr lang="en-US" noProof="0" dirty="0" smtClean="0"/>
              <a:t>Click to edit Subhead</a:t>
            </a:r>
          </a:p>
        </p:txBody>
      </p:sp>
      <p:sp>
        <p:nvSpPr>
          <p:cNvPr id="2" name="Rectangle 1"/>
          <p:cNvSpPr/>
          <p:nvPr userDrawn="1"/>
        </p:nvSpPr>
        <p:spPr bwMode="auto">
          <a:xfrm>
            <a:off x="7808686" y="269875"/>
            <a:ext cx="1109889" cy="586468"/>
          </a:xfrm>
          <a:prstGeom prst="rect">
            <a:avLst/>
          </a:prstGeom>
          <a:solidFill>
            <a:schemeClr val="bg1"/>
          </a:solidFill>
          <a:ln>
            <a:noFill/>
            <a:headEnd type="none" w="med" len="med"/>
            <a:tailEnd type="none" w="med" len="med"/>
          </a:ln>
          <a:effectLst/>
          <a:extLst/>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err="1" smtClean="0">
              <a:ln>
                <a:noFill/>
              </a:ln>
              <a:solidFill>
                <a:schemeClr val="tx1"/>
              </a:solidFill>
              <a:effectLst/>
              <a:ea typeface="ＭＳ Ｐゴシック" charset="0"/>
            </a:endParaRPr>
          </a:p>
        </p:txBody>
      </p:sp>
      <p:pic>
        <p:nvPicPr>
          <p:cNvPr id="5" name="Picture 4"/>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038494" y="296066"/>
            <a:ext cx="859536" cy="448056"/>
          </a:xfrm>
          <a:prstGeom prst="rect">
            <a:avLst/>
          </a:prstGeom>
        </p:spPr>
      </p:pic>
    </p:spTree>
    <p:extLst>
      <p:ext uri="{BB962C8B-B14F-4D97-AF65-F5344CB8AC3E}">
        <p14:creationId xmlns:p14="http://schemas.microsoft.com/office/powerpoint/2010/main" val="735093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Insert Phot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242795"/>
            <a:ext cx="3195638" cy="2388431"/>
          </a:xfrm>
          <a:noFill/>
          <a:ln>
            <a:noFill/>
          </a:ln>
        </p:spPr>
        <p:txBody>
          <a:bodyPr/>
          <a:lstStyle/>
          <a:p>
            <a:r>
              <a:rPr lang="en-US" smtClean="0"/>
              <a:t>Click icon to add picture</a:t>
            </a:r>
            <a:endParaRPr lang="en-US"/>
          </a:p>
        </p:txBody>
      </p:sp>
      <p:sp>
        <p:nvSpPr>
          <p:cNvPr id="1026" name="Rectangle 2"/>
          <p:cNvSpPr>
            <a:spLocks noGrp="1" noChangeArrowheads="1"/>
          </p:cNvSpPr>
          <p:nvPr>
            <p:ph type="title" hasCustomPrompt="1"/>
          </p:nvPr>
        </p:nvSpPr>
        <p:spPr>
          <a:xfrm>
            <a:off x="3359678" y="2533650"/>
            <a:ext cx="5558897" cy="1707416"/>
          </a:xfrm>
        </p:spPr>
        <p:txBody>
          <a:bodyPr anchor="b"/>
          <a:lstStyle>
            <a:lvl1pPr algn="l">
              <a:defRPr sz="4000" b="0" i="0" baseline="0">
                <a:solidFill>
                  <a:schemeClr val="bg1"/>
                </a:solidFill>
              </a:defRPr>
            </a:lvl1pPr>
          </a:lstStyle>
          <a:p>
            <a:pPr lvl="0"/>
            <a:r>
              <a:rPr lang="en-US" noProof="0" dirty="0" smtClean="0"/>
              <a:t>Click to edit Subhead</a:t>
            </a:r>
          </a:p>
        </p:txBody>
      </p:sp>
      <p:sp>
        <p:nvSpPr>
          <p:cNvPr id="4" name="Rectangle 3"/>
          <p:cNvSpPr/>
          <p:nvPr userDrawn="1"/>
        </p:nvSpPr>
        <p:spPr bwMode="auto">
          <a:xfrm>
            <a:off x="7808686" y="269875"/>
            <a:ext cx="1109889" cy="586468"/>
          </a:xfrm>
          <a:prstGeom prst="rect">
            <a:avLst/>
          </a:prstGeom>
          <a:solidFill>
            <a:schemeClr val="bg1"/>
          </a:solidFill>
          <a:ln>
            <a:noFill/>
            <a:headEnd type="none" w="med" len="med"/>
            <a:tailEnd type="none" w="med" len="med"/>
          </a:ln>
          <a:effectLst/>
          <a:extLst/>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err="1" smtClean="0">
              <a:ln>
                <a:noFill/>
              </a:ln>
              <a:solidFill>
                <a:schemeClr val="tx1"/>
              </a:solidFill>
              <a:effectLst/>
              <a:ea typeface="ＭＳ Ｐゴシック" charset="0"/>
            </a:endParaRPr>
          </a:p>
        </p:txBody>
      </p:sp>
      <p:pic>
        <p:nvPicPr>
          <p:cNvPr id="5" name="Picture 4"/>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038494" y="296066"/>
            <a:ext cx="859536" cy="448056"/>
          </a:xfrm>
          <a:prstGeom prst="rect">
            <a:avLst/>
          </a:prstGeom>
        </p:spPr>
      </p:pic>
    </p:spTree>
    <p:extLst>
      <p:ext uri="{BB962C8B-B14F-4D97-AF65-F5344CB8AC3E}">
        <p14:creationId xmlns:p14="http://schemas.microsoft.com/office/powerpoint/2010/main" val="41046296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ection Header: No Phot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2"/>
          <p:cNvSpPr>
            <a:spLocks noGrp="1" noChangeArrowheads="1"/>
          </p:cNvSpPr>
          <p:nvPr>
            <p:ph type="title" hasCustomPrompt="1"/>
          </p:nvPr>
        </p:nvSpPr>
        <p:spPr>
          <a:xfrm>
            <a:off x="261258" y="2447924"/>
            <a:ext cx="8657318" cy="1393091"/>
          </a:xfrm>
        </p:spPr>
        <p:txBody>
          <a:bodyPr anchor="b"/>
          <a:lstStyle>
            <a:lvl1pPr algn="l">
              <a:defRPr sz="4000" b="0" i="0" baseline="0">
                <a:solidFill>
                  <a:schemeClr val="bg1"/>
                </a:solidFill>
              </a:defRPr>
            </a:lvl1pPr>
          </a:lstStyle>
          <a:p>
            <a:pPr lvl="0"/>
            <a:r>
              <a:rPr lang="en-US" noProof="0" dirty="0" smtClean="0"/>
              <a:t>Click to edit Subhead</a:t>
            </a:r>
          </a:p>
        </p:txBody>
      </p:sp>
      <p:sp>
        <p:nvSpPr>
          <p:cNvPr id="3" name="Rectangle 2"/>
          <p:cNvSpPr/>
          <p:nvPr userDrawn="1"/>
        </p:nvSpPr>
        <p:spPr bwMode="auto">
          <a:xfrm>
            <a:off x="7808686" y="269875"/>
            <a:ext cx="1109889" cy="586468"/>
          </a:xfrm>
          <a:prstGeom prst="rect">
            <a:avLst/>
          </a:prstGeom>
          <a:solidFill>
            <a:schemeClr val="bg1"/>
          </a:solidFill>
          <a:ln>
            <a:noFill/>
            <a:headEnd type="none" w="med" len="med"/>
            <a:tailEnd type="none" w="med" len="med"/>
          </a:ln>
          <a:effectLst/>
          <a:extLst/>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err="1" smtClean="0">
              <a:ln>
                <a:noFill/>
              </a:ln>
              <a:solidFill>
                <a:schemeClr val="tx1"/>
              </a:solidFill>
              <a:effectLst/>
              <a:ea typeface="ＭＳ Ｐゴシック" charset="0"/>
            </a:endParaRPr>
          </a:p>
        </p:txBody>
      </p:sp>
      <p:pic>
        <p:nvPicPr>
          <p:cNvPr id="4" name="Picture 3"/>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038494" y="296066"/>
            <a:ext cx="859536" cy="448056"/>
          </a:xfrm>
          <a:prstGeom prst="rect">
            <a:avLst/>
          </a:prstGeom>
        </p:spPr>
      </p:pic>
    </p:spTree>
    <p:extLst>
      <p:ext uri="{BB962C8B-B14F-4D97-AF65-F5344CB8AC3E}">
        <p14:creationId xmlns:p14="http://schemas.microsoft.com/office/powerpoint/2010/main" val="135604596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66850"/>
            <a:ext cx="8229600" cy="45689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0" hasCustomPrompt="1"/>
          </p:nvPr>
        </p:nvSpPr>
        <p:spPr>
          <a:xfrm>
            <a:off x="456619" y="6042888"/>
            <a:ext cx="8241293" cy="235675"/>
          </a:xfrm>
        </p:spPr>
        <p:txBody>
          <a:bodyPr/>
          <a:lstStyle>
            <a:lvl1pPr>
              <a:defRPr sz="1000">
                <a:solidFill>
                  <a:schemeClr val="tx1">
                    <a:lumMod val="50000"/>
                    <a:lumOff val="50000"/>
                  </a:schemeClr>
                </a:solidFill>
              </a:defRPr>
            </a:lvl1pPr>
            <a:lvl2pPr marL="0" indent="0">
              <a:buNone/>
              <a:defRPr/>
            </a:lvl2pPr>
          </a:lstStyle>
          <a:p>
            <a:pPr lvl="0"/>
            <a:r>
              <a:rPr lang="en-US" dirty="0" smtClean="0"/>
              <a:t>Enter footnote text</a:t>
            </a:r>
          </a:p>
        </p:txBody>
      </p:sp>
      <p:sp>
        <p:nvSpPr>
          <p:cNvPr id="8" name="Slide Number Placeholder 2"/>
          <p:cNvSpPr>
            <a:spLocks noGrp="1"/>
          </p:cNvSpPr>
          <p:nvPr>
            <p:ph type="sldNum" sz="quarter" idx="4"/>
          </p:nvPr>
        </p:nvSpPr>
        <p:spPr>
          <a:xfrm>
            <a:off x="7636989" y="6542297"/>
            <a:ext cx="1048819" cy="214847"/>
          </a:xfrm>
          <a:prstGeom prst="rect">
            <a:avLst/>
          </a:prstGeom>
        </p:spPr>
        <p:txBody>
          <a:bodyPr vert="horz" lIns="91440" tIns="45720" rIns="91440" bIns="45720" rtlCol="0" anchor="ctr"/>
          <a:lstStyle>
            <a:lvl1pPr algn="r">
              <a:defRPr sz="1000">
                <a:solidFill>
                  <a:schemeClr val="tx2"/>
                </a:solidFill>
                <a:latin typeface="+mn-lt"/>
              </a:defRPr>
            </a:lvl1pPr>
          </a:lstStyle>
          <a:p>
            <a:fld id="{41EE59BC-759B-6F4C-BDA9-96EBFC301C1A}" type="slidenum">
              <a:rPr lang="en-US" smtClean="0"/>
              <a:pPr/>
              <a:t>‹#›</a:t>
            </a:fld>
            <a:endParaRPr lang="en-US" dirty="0"/>
          </a:p>
        </p:txBody>
      </p:sp>
    </p:spTree>
    <p:extLst>
      <p:ext uri="{BB962C8B-B14F-4D97-AF65-F5344CB8AC3E}">
        <p14:creationId xmlns:p14="http://schemas.microsoft.com/office/powerpoint/2010/main" val="196317188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cxnSp>
        <p:nvCxnSpPr>
          <p:cNvPr id="10" name="Straight Connector 9"/>
          <p:cNvCxnSpPr/>
          <p:nvPr userDrawn="1"/>
        </p:nvCxnSpPr>
        <p:spPr bwMode="auto">
          <a:xfrm>
            <a:off x="4566203" y="1504949"/>
            <a:ext cx="0" cy="4535424"/>
          </a:xfrm>
          <a:prstGeom prst="line">
            <a:avLst/>
          </a:prstGeom>
          <a:solidFill>
            <a:srgbClr val="9CB6CE"/>
          </a:solidFill>
          <a:ln w="6350" cap="rnd"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 name="Title 1"/>
          <p:cNvSpPr>
            <a:spLocks noGrp="1"/>
          </p:cNvSpPr>
          <p:nvPr>
            <p:ph type="title"/>
          </p:nvPr>
        </p:nvSpPr>
        <p:spPr/>
        <p:txBody>
          <a:bodyPr/>
          <a:lstStyle>
            <a:lvl1pPr>
              <a:lnSpc>
                <a:spcPts val="3800"/>
              </a:lnSpc>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466849"/>
            <a:ext cx="4038600" cy="4572000"/>
          </a:xfrm>
        </p:spPr>
        <p:txBody>
          <a:bodyPr/>
          <a:lstStyle>
            <a:lvl1pPr>
              <a:defRPr sz="28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66849"/>
            <a:ext cx="4038600" cy="4572000"/>
          </a:xfrm>
        </p:spPr>
        <p:txBody>
          <a:bodyPr/>
          <a:lstStyle>
            <a:lvl1pPr>
              <a:defRPr sz="28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1" hasCustomPrompt="1"/>
          </p:nvPr>
        </p:nvSpPr>
        <p:spPr>
          <a:xfrm>
            <a:off x="456619" y="6042888"/>
            <a:ext cx="8241293" cy="235675"/>
          </a:xfrm>
        </p:spPr>
        <p:txBody>
          <a:bodyPr/>
          <a:lstStyle>
            <a:lvl1pPr>
              <a:defRPr sz="1000">
                <a:solidFill>
                  <a:schemeClr val="tx1">
                    <a:lumMod val="50000"/>
                    <a:lumOff val="50000"/>
                  </a:schemeClr>
                </a:solidFill>
              </a:defRPr>
            </a:lvl1pPr>
            <a:lvl2pPr marL="0" indent="0">
              <a:buNone/>
              <a:defRPr/>
            </a:lvl2pPr>
          </a:lstStyle>
          <a:p>
            <a:pPr lvl="0"/>
            <a:r>
              <a:rPr lang="en-US" dirty="0" smtClean="0"/>
              <a:t>Enter footnote text</a:t>
            </a:r>
          </a:p>
        </p:txBody>
      </p:sp>
      <p:sp>
        <p:nvSpPr>
          <p:cNvPr id="11" name="Slide Number Placeholder 2"/>
          <p:cNvSpPr>
            <a:spLocks noGrp="1"/>
          </p:cNvSpPr>
          <p:nvPr>
            <p:ph type="sldNum" sz="quarter" idx="4"/>
          </p:nvPr>
        </p:nvSpPr>
        <p:spPr>
          <a:xfrm>
            <a:off x="7636989" y="6542297"/>
            <a:ext cx="1048819" cy="214847"/>
          </a:xfrm>
          <a:prstGeom prst="rect">
            <a:avLst/>
          </a:prstGeom>
        </p:spPr>
        <p:txBody>
          <a:bodyPr vert="horz" lIns="91440" tIns="45720" rIns="91440" bIns="45720" rtlCol="0" anchor="ctr"/>
          <a:lstStyle>
            <a:lvl1pPr algn="r">
              <a:defRPr sz="1000">
                <a:solidFill>
                  <a:schemeClr val="tx2"/>
                </a:solidFill>
                <a:latin typeface="+mn-lt"/>
              </a:defRPr>
            </a:lvl1pPr>
          </a:lstStyle>
          <a:p>
            <a:fld id="{41EE59BC-759B-6F4C-BDA9-96EBFC301C1A}" type="slidenum">
              <a:rPr lang="en-US" smtClean="0"/>
              <a:pPr/>
              <a:t>‹#›</a:t>
            </a:fld>
            <a:endParaRPr lang="en-US" dirty="0"/>
          </a:p>
        </p:txBody>
      </p:sp>
    </p:spTree>
    <p:extLst>
      <p:ext uri="{BB962C8B-B14F-4D97-AF65-F5344CB8AC3E}">
        <p14:creationId xmlns:p14="http://schemas.microsoft.com/office/powerpoint/2010/main" val="97328007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Column">
    <p:spTree>
      <p:nvGrpSpPr>
        <p:cNvPr id="1" name=""/>
        <p:cNvGrpSpPr/>
        <p:nvPr/>
      </p:nvGrpSpPr>
      <p:grpSpPr>
        <a:xfrm>
          <a:off x="0" y="0"/>
          <a:ext cx="0" cy="0"/>
          <a:chOff x="0" y="0"/>
          <a:chExt cx="0" cy="0"/>
        </a:xfrm>
      </p:grpSpPr>
      <p:cxnSp>
        <p:nvCxnSpPr>
          <p:cNvPr id="12" name="Straight Connector 11"/>
          <p:cNvCxnSpPr/>
          <p:nvPr userDrawn="1"/>
        </p:nvCxnSpPr>
        <p:spPr bwMode="auto">
          <a:xfrm>
            <a:off x="3167803" y="1476375"/>
            <a:ext cx="0" cy="4530848"/>
          </a:xfrm>
          <a:prstGeom prst="line">
            <a:avLst/>
          </a:prstGeom>
          <a:solidFill>
            <a:srgbClr val="9CB6CE"/>
          </a:solidFill>
          <a:ln w="6350" cap="rnd"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Straight Connector 16"/>
          <p:cNvCxnSpPr/>
          <p:nvPr userDrawn="1"/>
        </p:nvCxnSpPr>
        <p:spPr bwMode="auto">
          <a:xfrm>
            <a:off x="5978872" y="1476375"/>
            <a:ext cx="0" cy="4530848"/>
          </a:xfrm>
          <a:prstGeom prst="line">
            <a:avLst/>
          </a:prstGeom>
          <a:solidFill>
            <a:srgbClr val="9CB6CE"/>
          </a:solidFill>
          <a:ln w="6350" cap="rnd"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 name="Title 1"/>
          <p:cNvSpPr>
            <a:spLocks noGrp="1"/>
          </p:cNvSpPr>
          <p:nvPr>
            <p:ph type="title"/>
          </p:nvPr>
        </p:nvSpPr>
        <p:spPr/>
        <p:txBody>
          <a:bodyPr/>
          <a:lstStyle/>
          <a:p>
            <a:r>
              <a:rPr lang="en-US" smtClean="0"/>
              <a:t>Click to edit Master title style</a:t>
            </a:r>
            <a:endParaRPr lang="en-US" dirty="0"/>
          </a:p>
        </p:txBody>
      </p:sp>
      <p:sp>
        <p:nvSpPr>
          <p:cNvPr id="6" name="Content Placeholder 5"/>
          <p:cNvSpPr>
            <a:spLocks noGrp="1"/>
          </p:cNvSpPr>
          <p:nvPr>
            <p:ph sz="quarter" idx="12"/>
          </p:nvPr>
        </p:nvSpPr>
        <p:spPr>
          <a:xfrm>
            <a:off x="457218" y="1457325"/>
            <a:ext cx="2603564" cy="4572000"/>
          </a:xfrm>
        </p:spPr>
        <p:txBody>
          <a:bodyPr/>
          <a:lstStyle>
            <a:lvl1pPr>
              <a:defRPr sz="2800" cap="none" baseline="0">
                <a:solidFill>
                  <a:schemeClr val="accent1"/>
                </a:solidFill>
              </a:defRPr>
            </a:lvl1pPr>
          </a:lstStyle>
          <a:p>
            <a:pPr lvl="0"/>
            <a:r>
              <a:rPr lang="en-US" smtClean="0"/>
              <a:t>Click to edit Master text styles</a:t>
            </a:r>
          </a:p>
          <a:p>
            <a:pPr lvl="1"/>
            <a:r>
              <a:rPr lang="en-US" smtClean="0"/>
              <a:t>Second level</a:t>
            </a:r>
          </a:p>
        </p:txBody>
      </p:sp>
      <p:sp>
        <p:nvSpPr>
          <p:cNvPr id="7" name="Content Placeholder 5"/>
          <p:cNvSpPr>
            <a:spLocks noGrp="1"/>
          </p:cNvSpPr>
          <p:nvPr>
            <p:ph sz="quarter" idx="13"/>
          </p:nvPr>
        </p:nvSpPr>
        <p:spPr>
          <a:xfrm>
            <a:off x="3275416" y="1457325"/>
            <a:ext cx="2603566" cy="4572000"/>
          </a:xfrm>
        </p:spPr>
        <p:txBody>
          <a:bodyPr/>
          <a:lstStyle>
            <a:lvl1pPr>
              <a:defRPr sz="2800" cap="none" baseline="0">
                <a:solidFill>
                  <a:schemeClr val="accent1"/>
                </a:solidFill>
              </a:defRPr>
            </a:lvl1pPr>
          </a:lstStyle>
          <a:p>
            <a:pPr lvl="0"/>
            <a:r>
              <a:rPr lang="en-US" smtClean="0"/>
              <a:t>Click to edit Master text styles</a:t>
            </a:r>
          </a:p>
          <a:p>
            <a:pPr lvl="1"/>
            <a:r>
              <a:rPr lang="en-US" smtClean="0"/>
              <a:t>Second level</a:t>
            </a:r>
          </a:p>
        </p:txBody>
      </p:sp>
      <p:sp>
        <p:nvSpPr>
          <p:cNvPr id="8" name="Content Placeholder 5"/>
          <p:cNvSpPr>
            <a:spLocks noGrp="1"/>
          </p:cNvSpPr>
          <p:nvPr>
            <p:ph sz="quarter" idx="14"/>
          </p:nvPr>
        </p:nvSpPr>
        <p:spPr>
          <a:xfrm>
            <a:off x="6085892" y="1457325"/>
            <a:ext cx="2604225" cy="4572000"/>
          </a:xfrm>
        </p:spPr>
        <p:txBody>
          <a:bodyPr/>
          <a:lstStyle>
            <a:lvl1pPr>
              <a:defRPr sz="2800" cap="none" baseline="0">
                <a:solidFill>
                  <a:schemeClr val="accent1"/>
                </a:solidFill>
              </a:defRPr>
            </a:lvl1pPr>
          </a:lstStyle>
          <a:p>
            <a:pPr lvl="0"/>
            <a:r>
              <a:rPr lang="en-US" smtClean="0"/>
              <a:t>Click to edit Master text styles</a:t>
            </a:r>
          </a:p>
          <a:p>
            <a:pPr lvl="1"/>
            <a:r>
              <a:rPr lang="en-US" smtClean="0"/>
              <a:t>Second level</a:t>
            </a:r>
          </a:p>
        </p:txBody>
      </p:sp>
      <p:sp>
        <p:nvSpPr>
          <p:cNvPr id="14" name="Text Placeholder 8"/>
          <p:cNvSpPr>
            <a:spLocks noGrp="1"/>
          </p:cNvSpPr>
          <p:nvPr>
            <p:ph type="body" sz="quarter" idx="11" hasCustomPrompt="1"/>
          </p:nvPr>
        </p:nvSpPr>
        <p:spPr>
          <a:xfrm>
            <a:off x="456619" y="6042888"/>
            <a:ext cx="8241293" cy="235675"/>
          </a:xfrm>
        </p:spPr>
        <p:txBody>
          <a:bodyPr/>
          <a:lstStyle>
            <a:lvl1pPr>
              <a:defRPr sz="1000">
                <a:solidFill>
                  <a:schemeClr val="tx1">
                    <a:lumMod val="50000"/>
                    <a:lumOff val="50000"/>
                  </a:schemeClr>
                </a:solidFill>
              </a:defRPr>
            </a:lvl1pPr>
            <a:lvl2pPr marL="0" indent="0">
              <a:buNone/>
              <a:defRPr/>
            </a:lvl2pPr>
          </a:lstStyle>
          <a:p>
            <a:pPr lvl="0"/>
            <a:r>
              <a:rPr lang="en-US" dirty="0" smtClean="0"/>
              <a:t>Enter footnote text</a:t>
            </a:r>
          </a:p>
        </p:txBody>
      </p:sp>
      <p:sp>
        <p:nvSpPr>
          <p:cNvPr id="13" name="Slide Number Placeholder 2"/>
          <p:cNvSpPr>
            <a:spLocks noGrp="1"/>
          </p:cNvSpPr>
          <p:nvPr>
            <p:ph type="sldNum" sz="quarter" idx="4"/>
          </p:nvPr>
        </p:nvSpPr>
        <p:spPr>
          <a:xfrm>
            <a:off x="7636989" y="6542297"/>
            <a:ext cx="1048819" cy="214847"/>
          </a:xfrm>
          <a:prstGeom prst="rect">
            <a:avLst/>
          </a:prstGeom>
        </p:spPr>
        <p:txBody>
          <a:bodyPr vert="horz" lIns="91440" tIns="45720" rIns="91440" bIns="45720" rtlCol="0" anchor="ctr"/>
          <a:lstStyle>
            <a:lvl1pPr algn="r">
              <a:defRPr sz="1000">
                <a:solidFill>
                  <a:schemeClr val="tx2"/>
                </a:solidFill>
                <a:latin typeface="+mn-lt"/>
              </a:defRPr>
            </a:lvl1pPr>
          </a:lstStyle>
          <a:p>
            <a:fld id="{41EE59BC-759B-6F4C-BDA9-96EBFC301C1A}" type="slidenum">
              <a:rPr lang="en-US" smtClean="0"/>
              <a:pPr/>
              <a:t>‹#›</a:t>
            </a:fld>
            <a:endParaRPr lang="en-US" dirty="0"/>
          </a:p>
        </p:txBody>
      </p:sp>
    </p:spTree>
    <p:extLst>
      <p:ext uri="{BB962C8B-B14F-4D97-AF65-F5344CB8AC3E}">
        <p14:creationId xmlns:p14="http://schemas.microsoft.com/office/powerpoint/2010/main" val="21520211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3176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dirty="0"/>
          </a:p>
        </p:txBody>
      </p:sp>
      <p:sp>
        <p:nvSpPr>
          <p:cNvPr id="1027" name="Rectangle 3"/>
          <p:cNvSpPr>
            <a:spLocks noGrp="1" noChangeArrowheads="1"/>
          </p:cNvSpPr>
          <p:nvPr>
            <p:ph type="body" idx="1"/>
          </p:nvPr>
        </p:nvSpPr>
        <p:spPr bwMode="auto">
          <a:xfrm>
            <a:off x="457200" y="1457325"/>
            <a:ext cx="8229600"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p:cNvPicPr>
          <p:nvPr/>
        </p:nvPicPr>
        <p:blipFill>
          <a:blip r:embed="rId18">
            <a:extLst>
              <a:ext uri="{28A0092B-C50C-407E-A947-70E740481C1C}">
                <a14:useLocalDpi xmlns:a14="http://schemas.microsoft.com/office/drawing/2010/main" val="0"/>
              </a:ext>
            </a:extLst>
          </a:blip>
          <a:stretch>
            <a:fillRect/>
          </a:stretch>
        </p:blipFill>
        <p:spPr>
          <a:xfrm>
            <a:off x="8038494" y="296066"/>
            <a:ext cx="859536" cy="448056"/>
          </a:xfrm>
          <a:prstGeom prst="rect">
            <a:avLst/>
          </a:prstGeom>
        </p:spPr>
      </p:pic>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1" r:id="rId11"/>
    <p:sldLayoutId id="2147483762" r:id="rId12"/>
    <p:sldLayoutId id="2147483763" r:id="rId13"/>
    <p:sldLayoutId id="2147483764" r:id="rId14"/>
    <p:sldLayoutId id="2147483765" r:id="rId15"/>
  </p:sldLayoutIdLst>
  <p:timing>
    <p:tnLst>
      <p:par>
        <p:cTn id="1" dur="indefinite" restart="never" nodeType="tmRoot"/>
      </p:par>
    </p:tnLst>
  </p:timing>
  <p:hf hdr="0" ftr="0" dt="0"/>
  <p:txStyles>
    <p:titleStyle>
      <a:lvl1pPr algn="l" rtl="0" eaLnBrk="1" fontAlgn="base" hangingPunct="1">
        <a:lnSpc>
          <a:spcPts val="3800"/>
        </a:lnSpc>
        <a:spcBef>
          <a:spcPct val="0"/>
        </a:spcBef>
        <a:spcAft>
          <a:spcPct val="0"/>
        </a:spcAft>
        <a:defRPr sz="3600" b="0" i="0" cap="none" baseline="0">
          <a:solidFill>
            <a:schemeClr val="accent3"/>
          </a:solidFill>
          <a:latin typeface="+mj-lt"/>
          <a:ea typeface="+mj-ea"/>
          <a:cs typeface="+mj-cs"/>
        </a:defRPr>
      </a:lvl1pPr>
      <a:lvl2pPr algn="ctr" rtl="0" eaLnBrk="1" fontAlgn="base" hangingPunct="1">
        <a:spcBef>
          <a:spcPct val="0"/>
        </a:spcBef>
        <a:spcAft>
          <a:spcPct val="0"/>
        </a:spcAft>
        <a:defRPr sz="2800" b="1">
          <a:solidFill>
            <a:srgbClr val="006B8C"/>
          </a:solidFill>
          <a:latin typeface="Oregon LDO" charset="0"/>
          <a:ea typeface="ＭＳ Ｐゴシック" charset="0"/>
          <a:cs typeface="ＭＳ Ｐゴシック" charset="0"/>
        </a:defRPr>
      </a:lvl2pPr>
      <a:lvl3pPr algn="ctr" rtl="0" eaLnBrk="1" fontAlgn="base" hangingPunct="1">
        <a:spcBef>
          <a:spcPct val="0"/>
        </a:spcBef>
        <a:spcAft>
          <a:spcPct val="0"/>
        </a:spcAft>
        <a:defRPr sz="2800" b="1">
          <a:solidFill>
            <a:srgbClr val="006B8C"/>
          </a:solidFill>
          <a:latin typeface="Oregon LDO" charset="0"/>
          <a:ea typeface="ＭＳ Ｐゴシック" charset="0"/>
          <a:cs typeface="ＭＳ Ｐゴシック" charset="0"/>
        </a:defRPr>
      </a:lvl3pPr>
      <a:lvl4pPr algn="ctr" rtl="0" eaLnBrk="1" fontAlgn="base" hangingPunct="1">
        <a:spcBef>
          <a:spcPct val="0"/>
        </a:spcBef>
        <a:spcAft>
          <a:spcPct val="0"/>
        </a:spcAft>
        <a:defRPr sz="2800" b="1">
          <a:solidFill>
            <a:srgbClr val="006B8C"/>
          </a:solidFill>
          <a:latin typeface="Oregon LDO" charset="0"/>
          <a:ea typeface="ＭＳ Ｐゴシック" charset="0"/>
          <a:cs typeface="ＭＳ Ｐゴシック" charset="0"/>
        </a:defRPr>
      </a:lvl4pPr>
      <a:lvl5pPr algn="ctr" rtl="0" eaLnBrk="1" fontAlgn="base" hangingPunct="1">
        <a:spcBef>
          <a:spcPct val="0"/>
        </a:spcBef>
        <a:spcAft>
          <a:spcPct val="0"/>
        </a:spcAft>
        <a:defRPr sz="2800" b="1">
          <a:solidFill>
            <a:srgbClr val="006B8C"/>
          </a:solidFill>
          <a:latin typeface="Oregon LDO" charset="0"/>
          <a:ea typeface="ＭＳ Ｐゴシック" charset="0"/>
          <a:cs typeface="ＭＳ Ｐゴシック" charset="0"/>
        </a:defRPr>
      </a:lvl5pPr>
      <a:lvl6pPr marL="457200" algn="ctr" rtl="0" eaLnBrk="1" fontAlgn="base" hangingPunct="1">
        <a:spcBef>
          <a:spcPct val="0"/>
        </a:spcBef>
        <a:spcAft>
          <a:spcPct val="0"/>
        </a:spcAft>
        <a:defRPr sz="2800" b="1">
          <a:solidFill>
            <a:srgbClr val="006B8C"/>
          </a:solidFill>
          <a:latin typeface="Oregon LDO" charset="0"/>
          <a:ea typeface="ＭＳ Ｐゴシック" charset="0"/>
          <a:cs typeface="ＭＳ Ｐゴシック" charset="0"/>
        </a:defRPr>
      </a:lvl6pPr>
      <a:lvl7pPr marL="914400" algn="ctr" rtl="0" eaLnBrk="1" fontAlgn="base" hangingPunct="1">
        <a:spcBef>
          <a:spcPct val="0"/>
        </a:spcBef>
        <a:spcAft>
          <a:spcPct val="0"/>
        </a:spcAft>
        <a:defRPr sz="2800" b="1">
          <a:solidFill>
            <a:srgbClr val="006B8C"/>
          </a:solidFill>
          <a:latin typeface="Oregon LDO" charset="0"/>
          <a:ea typeface="ＭＳ Ｐゴシック" charset="0"/>
          <a:cs typeface="ＭＳ Ｐゴシック" charset="0"/>
        </a:defRPr>
      </a:lvl7pPr>
      <a:lvl8pPr marL="1371600" algn="ctr" rtl="0" eaLnBrk="1" fontAlgn="base" hangingPunct="1">
        <a:spcBef>
          <a:spcPct val="0"/>
        </a:spcBef>
        <a:spcAft>
          <a:spcPct val="0"/>
        </a:spcAft>
        <a:defRPr sz="2800" b="1">
          <a:solidFill>
            <a:srgbClr val="006B8C"/>
          </a:solidFill>
          <a:latin typeface="Oregon LDO" charset="0"/>
          <a:ea typeface="ＭＳ Ｐゴシック" charset="0"/>
          <a:cs typeface="ＭＳ Ｐゴシック" charset="0"/>
        </a:defRPr>
      </a:lvl8pPr>
      <a:lvl9pPr marL="1828800" algn="ctr" rtl="0" eaLnBrk="1" fontAlgn="base" hangingPunct="1">
        <a:spcBef>
          <a:spcPct val="0"/>
        </a:spcBef>
        <a:spcAft>
          <a:spcPct val="0"/>
        </a:spcAft>
        <a:defRPr sz="2800" b="1">
          <a:solidFill>
            <a:srgbClr val="006B8C"/>
          </a:solidFill>
          <a:latin typeface="Oregon LDO" charset="0"/>
          <a:ea typeface="ＭＳ Ｐゴシック" charset="0"/>
          <a:cs typeface="ＭＳ Ｐゴシック" charset="0"/>
        </a:defRPr>
      </a:lvl9pPr>
    </p:titleStyle>
    <p:bodyStyle>
      <a:lvl1pPr marL="0" indent="0" algn="l" rtl="0" eaLnBrk="1" fontAlgn="base" hangingPunct="1">
        <a:spcBef>
          <a:spcPts val="0"/>
        </a:spcBef>
        <a:spcAft>
          <a:spcPts val="600"/>
        </a:spcAft>
        <a:buClr>
          <a:schemeClr val="hlink"/>
        </a:buClr>
        <a:buSzPct val="100000"/>
        <a:buFontTx/>
        <a:buNone/>
        <a:defRPr sz="2800">
          <a:solidFill>
            <a:schemeClr val="tx2"/>
          </a:solidFill>
          <a:latin typeface="+mn-lt"/>
          <a:ea typeface="+mn-ea"/>
          <a:cs typeface="+mn-cs"/>
        </a:defRPr>
      </a:lvl1pPr>
      <a:lvl2pPr marL="285750" indent="-285750" algn="l" rtl="0" eaLnBrk="1" fontAlgn="base" hangingPunct="1">
        <a:spcBef>
          <a:spcPts val="0"/>
        </a:spcBef>
        <a:spcAft>
          <a:spcPts val="600"/>
        </a:spcAft>
        <a:buClr>
          <a:schemeClr val="accent1"/>
        </a:buClr>
        <a:buSzPct val="100000"/>
        <a:buFontTx/>
        <a:buBlip>
          <a:blip r:embed="rId19"/>
        </a:buBlip>
        <a:defRPr sz="2400">
          <a:solidFill>
            <a:schemeClr val="tx2"/>
          </a:solidFill>
          <a:latin typeface="+mn-lt"/>
          <a:ea typeface="+mn-ea"/>
        </a:defRPr>
      </a:lvl2pPr>
      <a:lvl3pPr marL="571500" indent="-285750" algn="l" rtl="0" eaLnBrk="1" fontAlgn="base" hangingPunct="1">
        <a:spcBef>
          <a:spcPts val="0"/>
        </a:spcBef>
        <a:spcAft>
          <a:spcPts val="600"/>
        </a:spcAft>
        <a:buClr>
          <a:schemeClr val="accent3"/>
        </a:buClr>
        <a:buSzPct val="100000"/>
        <a:buFontTx/>
        <a:buBlip>
          <a:blip r:embed="rId20"/>
        </a:buBlip>
        <a:defRPr sz="2400">
          <a:solidFill>
            <a:schemeClr val="tx2"/>
          </a:solidFill>
          <a:latin typeface="+mn-lt"/>
          <a:ea typeface="+mn-ea"/>
        </a:defRPr>
      </a:lvl3pPr>
      <a:lvl4pPr marL="855663" indent="-284163" algn="l" rtl="0" eaLnBrk="1" fontAlgn="base" hangingPunct="1">
        <a:spcBef>
          <a:spcPts val="0"/>
        </a:spcBef>
        <a:spcAft>
          <a:spcPts val="600"/>
        </a:spcAft>
        <a:buClr>
          <a:schemeClr val="accent2"/>
        </a:buClr>
        <a:buSzPct val="100000"/>
        <a:buFontTx/>
        <a:buBlip>
          <a:blip r:embed="rId21"/>
        </a:buBlip>
        <a:defRPr sz="2400">
          <a:solidFill>
            <a:schemeClr val="tx2"/>
          </a:solidFill>
          <a:latin typeface="+mn-lt"/>
          <a:ea typeface="+mn-ea"/>
        </a:defRPr>
      </a:lvl4pPr>
      <a:lvl5pPr marL="1141413" indent="-285750" algn="l" rtl="0" eaLnBrk="1" fontAlgn="base" hangingPunct="1">
        <a:spcBef>
          <a:spcPts val="0"/>
        </a:spcBef>
        <a:spcAft>
          <a:spcPts val="600"/>
        </a:spcAft>
        <a:buClr>
          <a:srgbClr val="9BBC5A"/>
        </a:buClr>
        <a:buSzPct val="100000"/>
        <a:buFontTx/>
        <a:buBlip>
          <a:blip r:embed="rId22"/>
        </a:buBlip>
        <a:defRPr sz="2400">
          <a:solidFill>
            <a:schemeClr val="tx2"/>
          </a:solidFill>
          <a:latin typeface="+mn-lt"/>
          <a:ea typeface="+mn-ea"/>
        </a:defRPr>
      </a:lvl5pPr>
      <a:lvl6pPr marL="2514600" indent="-228600" algn="l" rtl="0" eaLnBrk="1" fontAlgn="base" hangingPunct="1">
        <a:spcBef>
          <a:spcPct val="20000"/>
        </a:spcBef>
        <a:spcAft>
          <a:spcPct val="0"/>
        </a:spcAft>
        <a:buClr>
          <a:srgbClr val="004469"/>
        </a:buClr>
        <a:buFont typeface="Wingdings" charset="0"/>
        <a:buChar char="§"/>
        <a:defRPr sz="1400">
          <a:solidFill>
            <a:schemeClr val="tx1"/>
          </a:solidFill>
          <a:latin typeface="+mn-lt"/>
          <a:ea typeface="+mn-ea"/>
        </a:defRPr>
      </a:lvl6pPr>
      <a:lvl7pPr marL="2971800" indent="-228600" algn="l" rtl="0" eaLnBrk="1" fontAlgn="base" hangingPunct="1">
        <a:spcBef>
          <a:spcPct val="20000"/>
        </a:spcBef>
        <a:spcAft>
          <a:spcPct val="0"/>
        </a:spcAft>
        <a:buClr>
          <a:srgbClr val="004469"/>
        </a:buClr>
        <a:buFont typeface="Wingdings" charset="0"/>
        <a:buChar char="§"/>
        <a:defRPr sz="1400">
          <a:solidFill>
            <a:schemeClr val="tx1"/>
          </a:solidFill>
          <a:latin typeface="+mn-lt"/>
          <a:ea typeface="+mn-ea"/>
        </a:defRPr>
      </a:lvl7pPr>
      <a:lvl8pPr marL="3429000" indent="-228600" algn="l" rtl="0" eaLnBrk="1" fontAlgn="base" hangingPunct="1">
        <a:spcBef>
          <a:spcPct val="20000"/>
        </a:spcBef>
        <a:spcAft>
          <a:spcPct val="0"/>
        </a:spcAft>
        <a:buClr>
          <a:srgbClr val="004469"/>
        </a:buClr>
        <a:buFont typeface="Wingdings" charset="0"/>
        <a:buChar char="§"/>
        <a:defRPr sz="1400">
          <a:solidFill>
            <a:schemeClr val="tx1"/>
          </a:solidFill>
          <a:latin typeface="+mn-lt"/>
          <a:ea typeface="+mn-ea"/>
        </a:defRPr>
      </a:lvl8pPr>
      <a:lvl9pPr marL="3886200" indent="-228600" algn="l" rtl="0" eaLnBrk="1" fontAlgn="base" hangingPunct="1">
        <a:spcBef>
          <a:spcPct val="20000"/>
        </a:spcBef>
        <a:spcAft>
          <a:spcPct val="0"/>
        </a:spcAft>
        <a:buClr>
          <a:srgbClr val="004469"/>
        </a:buClr>
        <a:buFont typeface="Wingdings" charset="0"/>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562" y="3873306"/>
            <a:ext cx="8443607" cy="1084444"/>
          </a:xfrm>
        </p:spPr>
        <p:txBody>
          <a:bodyPr/>
          <a:lstStyle/>
          <a:p>
            <a:pPr algn="ctr"/>
            <a:r>
              <a:rPr lang="en-US" altLang="en-US" sz="3600" b="1" dirty="0"/>
              <a:t>Nuremberg to Guantanamo</a:t>
            </a:r>
            <a:r>
              <a:rPr lang="en-US" altLang="en-US" sz="3600" b="1" dirty="0" smtClean="0"/>
              <a:t>:</a:t>
            </a:r>
            <a:br>
              <a:rPr lang="en-US" altLang="en-US" sz="3600" b="1" dirty="0" smtClean="0"/>
            </a:br>
            <a:r>
              <a:rPr lang="en-US" altLang="en-US" sz="3600" b="1" dirty="0" smtClean="0"/>
              <a:t>US </a:t>
            </a:r>
            <a:r>
              <a:rPr lang="en-US" altLang="en-US" sz="3600" b="1" dirty="0"/>
              <a:t>Military Commissions in Perspective </a:t>
            </a:r>
            <a:endParaRPr lang="en-US" sz="3600" b="1" dirty="0"/>
          </a:p>
        </p:txBody>
      </p:sp>
      <p:sp>
        <p:nvSpPr>
          <p:cNvPr id="4" name="TextBox 3"/>
          <p:cNvSpPr txBox="1"/>
          <p:nvPr/>
        </p:nvSpPr>
        <p:spPr>
          <a:xfrm>
            <a:off x="3962400" y="5791200"/>
            <a:ext cx="3810000" cy="830997"/>
          </a:xfrm>
          <a:prstGeom prst="rect">
            <a:avLst/>
          </a:prstGeom>
          <a:noFill/>
        </p:spPr>
        <p:txBody>
          <a:bodyPr wrap="square" rtlCol="0">
            <a:spAutoFit/>
          </a:bodyPr>
          <a:lstStyle/>
          <a:p>
            <a:r>
              <a:rPr lang="en-US" sz="2400" b="1" dirty="0" smtClean="0">
                <a:solidFill>
                  <a:schemeClr val="accent3"/>
                </a:solidFill>
                <a:latin typeface="+mj-lt"/>
              </a:rPr>
              <a:t>Howard R. Cabot</a:t>
            </a:r>
          </a:p>
          <a:p>
            <a:r>
              <a:rPr lang="en-US" sz="2400" b="1" dirty="0" smtClean="0">
                <a:solidFill>
                  <a:schemeClr val="accent3"/>
                </a:solidFill>
                <a:latin typeface="+mj-lt"/>
              </a:rPr>
              <a:t>March 27, 2014</a:t>
            </a:r>
            <a:endParaRPr lang="en-US" sz="2400" b="1" dirty="0">
              <a:solidFill>
                <a:schemeClr val="accent3"/>
              </a:solidFill>
              <a:latin typeface="+mj-lt"/>
            </a:endParaRPr>
          </a:p>
        </p:txBody>
      </p:sp>
    </p:spTree>
    <p:extLst>
      <p:ext uri="{BB962C8B-B14F-4D97-AF65-F5344CB8AC3E}">
        <p14:creationId xmlns:p14="http://schemas.microsoft.com/office/powerpoint/2010/main" val="6315179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41128AC-2A4A-4F0B-9055-7C686232D72E@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755650"/>
            <a:ext cx="7210425" cy="53403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1285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CD3F33B-B7A9-44F7-9C31-6B650156D4F8@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946150"/>
            <a:ext cx="4895850"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1CD3F33B-B7A9-44F7-9C31-6B650156D4F8@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08050"/>
            <a:ext cx="6800850" cy="50355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1299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IMG_4397"/>
          <p:cNvPicPr>
            <a:picLocks noGrp="1" noChangeAspect="1" noChangeArrowheads="1"/>
          </p:cNvPicPr>
          <p:nvPr>
            <p:ph type="body" idx="1"/>
          </p:nvPr>
        </p:nvPicPr>
        <p:blipFill>
          <a:blip r:embed="rId3">
            <a:lum bright="6000"/>
            <a:extLst>
              <a:ext uri="{28A0092B-C50C-407E-A947-70E740481C1C}">
                <a14:useLocalDpi xmlns:a14="http://schemas.microsoft.com/office/drawing/2010/main" val="0"/>
              </a:ext>
            </a:extLst>
          </a:blip>
          <a:srcRect/>
          <a:stretch>
            <a:fillRect/>
          </a:stretch>
        </p:blipFill>
        <p:spPr>
          <a:xfrm>
            <a:off x="3733800" y="1104900"/>
            <a:ext cx="5257800" cy="3963988"/>
          </a:xfrm>
          <a:noFill/>
          <a:effectLst>
            <a:outerShdw dist="107763" dir="189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IMG_4396"/>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114300" y="2300288"/>
            <a:ext cx="4610100" cy="3490912"/>
          </a:xfrm>
          <a:prstGeom prst="rect">
            <a:avLst/>
          </a:prstGeom>
          <a:noFill/>
          <a:ln>
            <a:noFill/>
          </a:ln>
          <a:effectLst>
            <a:outerShdw dist="107763" dir="189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2047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b="1" dirty="0" smtClean="0"/>
              <a:t>Guantanamo Bay Naval Station</a:t>
            </a:r>
          </a:p>
        </p:txBody>
      </p:sp>
      <p:grpSp>
        <p:nvGrpSpPr>
          <p:cNvPr id="10243" name="Group 4"/>
          <p:cNvGrpSpPr>
            <a:grpSpLocks noUngrp="1" noChangeAspect="1"/>
          </p:cNvGrpSpPr>
          <p:nvPr/>
        </p:nvGrpSpPr>
        <p:grpSpPr bwMode="auto">
          <a:xfrm>
            <a:off x="1260475" y="1389062"/>
            <a:ext cx="6548438" cy="4783138"/>
            <a:chOff x="432" y="555"/>
            <a:chExt cx="4896" cy="3378"/>
          </a:xfrm>
        </p:grpSpPr>
        <p:sp>
          <p:nvSpPr>
            <p:cNvPr id="10245" name="Rectangle 5" descr="guantanamo-bay-tower_camp xray"/>
            <p:cNvSpPr>
              <a:spLocks noChangeAspect="1" noChangeArrowheads="1"/>
            </p:cNvSpPr>
            <p:nvPr isPhoto="1"/>
          </p:nvSpPr>
          <p:spPr bwMode="auto">
            <a:xfrm>
              <a:off x="432" y="555"/>
              <a:ext cx="4896" cy="3210"/>
            </a:xfrm>
            <a:prstGeom prst="rect">
              <a:avLst/>
            </a:prstGeom>
            <a:blipFill dpi="0" rotWithShape="1">
              <a:blip r:embed="rId3"/>
              <a:srcRect/>
              <a:stretch>
                <a:fillRect/>
              </a:stretch>
            </a:blipFill>
            <a:ln w="76200">
              <a:solidFill>
                <a:schemeClr val="tx1"/>
              </a:solidFill>
              <a:miter lim="800000"/>
              <a:headEnd/>
              <a:tailEnd/>
            </a:ln>
            <a:effectLst/>
            <a:extLst>
              <a:ext uri="{AF507438-7753-43E0-B8FC-AC1667EBCBE1}">
                <a14:hiddenEffects xmlns:a14="http://schemas.microsoft.com/office/drawing/2010/main">
                  <a:effectLst>
                    <a:outerShdw dist="243991" dir="13500000" algn="ctr" rotWithShape="0">
                      <a:srgbClr val="808080">
                        <a:alpha val="50000"/>
                      </a:srgbClr>
                    </a:outerShdw>
                  </a:effectLst>
                </a14:hiddenEffects>
              </a:ext>
            </a:extLst>
          </p:spPr>
          <p:txBody>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eaLnBrk="1" hangingPunct="1"/>
              <a:endParaRPr lang="en-US" altLang="en-US"/>
            </a:p>
          </p:txBody>
        </p:sp>
        <p:sp>
          <p:nvSpPr>
            <p:cNvPr id="10246" name="Rectangle 6"/>
            <p:cNvSpPr>
              <a:spLocks noChangeArrowheads="1"/>
            </p:cNvSpPr>
            <p:nvPr/>
          </p:nvSpPr>
          <p:spPr bwMode="auto">
            <a:xfrm>
              <a:off x="432" y="3789"/>
              <a:ext cx="489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algn="ctr" eaLnBrk="1" hangingPunct="1">
                <a:spcBef>
                  <a:spcPct val="50000"/>
                </a:spcBef>
              </a:pPr>
              <a:endParaRPr lang="en-US" altLang="en-US" sz="2400" b="0" i="0"/>
            </a:p>
          </p:txBody>
        </p:sp>
      </p:grpSp>
      <p:sp>
        <p:nvSpPr>
          <p:cNvPr id="10244" name="Text Box 7"/>
          <p:cNvSpPr txBox="1">
            <a:spLocks noChangeArrowheads="1"/>
          </p:cNvSpPr>
          <p:nvPr/>
        </p:nvSpPr>
        <p:spPr bwMode="auto">
          <a:xfrm>
            <a:off x="1165225" y="624840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algn="ctr" eaLnBrk="1" hangingPunct="1">
              <a:spcBef>
                <a:spcPct val="50000"/>
              </a:spcBef>
            </a:pPr>
            <a:r>
              <a:rPr lang="en-US" altLang="en-US" sz="2400" b="0" i="0">
                <a:solidFill>
                  <a:schemeClr val="bg1"/>
                </a:solidFill>
                <a:ea typeface="Arial Unicode MS" pitchFamily="34" charset="-128"/>
                <a:cs typeface="Arial Unicode MS" pitchFamily="34" charset="-128"/>
              </a:rPr>
              <a:t>Guantanamo Bay Tower Camp X-ray</a:t>
            </a:r>
          </a:p>
        </p:txBody>
      </p:sp>
    </p:spTree>
    <p:extLst>
      <p:ext uri="{BB962C8B-B14F-4D97-AF65-F5344CB8AC3E}">
        <p14:creationId xmlns:p14="http://schemas.microsoft.com/office/powerpoint/2010/main" val="16713841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544513"/>
            <a:ext cx="8229600" cy="750887"/>
          </a:xfrm>
        </p:spPr>
        <p:txBody>
          <a:bodyPr/>
          <a:lstStyle/>
          <a:p>
            <a:pPr eaLnBrk="1" hangingPunct="1"/>
            <a:r>
              <a:rPr lang="en-US" altLang="en-US" b="1" dirty="0" smtClean="0"/>
              <a:t>Guantanamo Photos</a:t>
            </a:r>
          </a:p>
        </p:txBody>
      </p:sp>
      <p:pic>
        <p:nvPicPr>
          <p:cNvPr id="11267" name="Picture 3" descr="Map_of_camp_delta_from_Camp_Delta_Standard_Operating_Proced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3" y="1407233"/>
            <a:ext cx="3408362" cy="44640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8" name="Group 4"/>
          <p:cNvGrpSpPr>
            <a:grpSpLocks/>
          </p:cNvGrpSpPr>
          <p:nvPr/>
        </p:nvGrpSpPr>
        <p:grpSpPr bwMode="auto">
          <a:xfrm rot="417431">
            <a:off x="3987800" y="2185108"/>
            <a:ext cx="4760913" cy="3482975"/>
            <a:chOff x="1348" y="755"/>
            <a:chExt cx="3752" cy="2745"/>
          </a:xfrm>
          <a:effectLst>
            <a:outerShdw blurRad="50800" dist="38100" dir="2700000" algn="tl" rotWithShape="0">
              <a:prstClr val="black">
                <a:alpha val="40000"/>
              </a:prstClr>
            </a:outerShdw>
          </a:effectLst>
        </p:grpSpPr>
        <p:pic>
          <p:nvPicPr>
            <p:cNvPr id="11269" name="Picture 5" descr="Camp_del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 y="755"/>
              <a:ext cx="3681" cy="2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6"/>
            <p:cNvSpPr txBox="1">
              <a:spLocks noChangeArrowheads="1"/>
            </p:cNvSpPr>
            <p:nvPr/>
          </p:nvSpPr>
          <p:spPr bwMode="auto">
            <a:xfrm>
              <a:off x="1452" y="3211"/>
              <a:ext cx="3648" cy="28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a:tailEnd/>
                </a14:hiddenLine>
              </a:ext>
            </a:extLst>
          </p:spPr>
          <p:txBody>
            <a:bodyPr>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eaLnBrk="1" hangingPunct="1">
                <a:spcBef>
                  <a:spcPct val="50000"/>
                </a:spcBef>
              </a:pPr>
              <a:r>
                <a:rPr lang="en-US" altLang="en-US" dirty="0"/>
                <a:t>Recreation Yard, Camp Delta</a:t>
              </a:r>
            </a:p>
          </p:txBody>
        </p:sp>
      </p:grpSp>
    </p:spTree>
    <p:extLst>
      <p:ext uri="{BB962C8B-B14F-4D97-AF65-F5344CB8AC3E}">
        <p14:creationId xmlns:p14="http://schemas.microsoft.com/office/powerpoint/2010/main" val="38519387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544513"/>
            <a:ext cx="8229600" cy="750887"/>
          </a:xfrm>
        </p:spPr>
        <p:txBody>
          <a:bodyPr/>
          <a:lstStyle/>
          <a:p>
            <a:pPr eaLnBrk="1" hangingPunct="1"/>
            <a:r>
              <a:rPr lang="en-US" altLang="en-US" b="1" dirty="0" smtClean="0"/>
              <a:t>Guantanamo Photos</a:t>
            </a:r>
          </a:p>
        </p:txBody>
      </p:sp>
      <p:grpSp>
        <p:nvGrpSpPr>
          <p:cNvPr id="12291" name="Group 3"/>
          <p:cNvGrpSpPr>
            <a:grpSpLocks/>
          </p:cNvGrpSpPr>
          <p:nvPr/>
        </p:nvGrpSpPr>
        <p:grpSpPr bwMode="auto">
          <a:xfrm rot="-227538">
            <a:off x="353248" y="1792393"/>
            <a:ext cx="3533775" cy="3886200"/>
            <a:chOff x="206" y="764"/>
            <a:chExt cx="2226" cy="2448"/>
          </a:xfrm>
        </p:grpSpPr>
        <p:pic>
          <p:nvPicPr>
            <p:cNvPr id="12295" name="Picture 4" descr="MP_speaks_to_one_of_the_first_20_Guantanamo_captives_during_processing_on_January_11th_2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 y="764"/>
              <a:ext cx="2226" cy="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 Box 5"/>
            <p:cNvSpPr txBox="1">
              <a:spLocks noChangeArrowheads="1"/>
            </p:cNvSpPr>
            <p:nvPr/>
          </p:nvSpPr>
          <p:spPr bwMode="auto">
            <a:xfrm>
              <a:off x="466" y="2981"/>
              <a:ext cx="19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eaLnBrk="1" hangingPunct="1">
                <a:spcBef>
                  <a:spcPct val="50000"/>
                </a:spcBef>
              </a:pPr>
              <a:r>
                <a:rPr lang="en-US" altLang="en-US"/>
                <a:t>Addressing Detainees</a:t>
              </a:r>
            </a:p>
          </p:txBody>
        </p:sp>
      </p:grpSp>
      <p:grpSp>
        <p:nvGrpSpPr>
          <p:cNvPr id="12292" name="Group 6"/>
          <p:cNvGrpSpPr>
            <a:grpSpLocks/>
          </p:cNvGrpSpPr>
          <p:nvPr/>
        </p:nvGrpSpPr>
        <p:grpSpPr bwMode="auto">
          <a:xfrm rot="344555">
            <a:off x="4220398" y="1697143"/>
            <a:ext cx="4629150" cy="3394075"/>
            <a:chOff x="2688" y="1189"/>
            <a:chExt cx="2916" cy="2138"/>
          </a:xfrm>
        </p:grpSpPr>
        <p:pic>
          <p:nvPicPr>
            <p:cNvPr id="12293" name="Picture 7" descr="MPs_escort_captive_on_January_11_2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 y="1189"/>
              <a:ext cx="2916" cy="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8"/>
            <p:cNvSpPr txBox="1">
              <a:spLocks noChangeArrowheads="1"/>
            </p:cNvSpPr>
            <p:nvPr/>
          </p:nvSpPr>
          <p:spPr bwMode="auto">
            <a:xfrm>
              <a:off x="3634" y="3096"/>
              <a:ext cx="19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eaLnBrk="1" hangingPunct="1">
                <a:spcBef>
                  <a:spcPct val="50000"/>
                </a:spcBef>
              </a:pPr>
              <a:r>
                <a:rPr lang="en-US" altLang="en-US"/>
                <a:t>Escorting Detainees</a:t>
              </a:r>
            </a:p>
          </p:txBody>
        </p:sp>
      </p:grpSp>
    </p:spTree>
    <p:extLst>
      <p:ext uri="{BB962C8B-B14F-4D97-AF65-F5344CB8AC3E}">
        <p14:creationId xmlns:p14="http://schemas.microsoft.com/office/powerpoint/2010/main" val="41364837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b="1" dirty="0" smtClean="0"/>
              <a:t>Guantanamo Bay Naval Station</a:t>
            </a:r>
          </a:p>
        </p:txBody>
      </p:sp>
      <p:sp>
        <p:nvSpPr>
          <p:cNvPr id="13315" name="Rectangle 3" descr="TOILET"/>
          <p:cNvSpPr>
            <a:spLocks noGrp="1" noChangeAspect="1" noChangeArrowheads="1"/>
          </p:cNvSpPr>
          <p:nvPr isPhoto="1"/>
        </p:nvSpPr>
        <p:spPr bwMode="auto">
          <a:xfrm>
            <a:off x="1844675" y="1408112"/>
            <a:ext cx="5405438" cy="4611688"/>
          </a:xfrm>
          <a:prstGeom prst="rect">
            <a:avLst/>
          </a:prstGeom>
          <a:blipFill dpi="0" rotWithShape="1">
            <a:blip r:embed="rId3"/>
            <a:srcRect/>
            <a:stretch>
              <a:fillRect/>
            </a:stretch>
          </a:blipFill>
          <a:ln w="9525">
            <a:solidFill>
              <a:schemeClr val="tx1"/>
            </a:solidFill>
            <a:miter lim="800000"/>
            <a:headEnd/>
            <a:tailEnd/>
          </a:ln>
          <a:effectLst>
            <a:outerShdw dist="35921" dir="2700000" algn="ctr" rotWithShape="0">
              <a:schemeClr val="bg2"/>
            </a:outerShdw>
          </a:effectLst>
        </p:spPr>
        <p:txBody>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eaLnBrk="1" hangingPunct="1"/>
            <a:endParaRPr lang="en-US" altLang="en-US"/>
          </a:p>
        </p:txBody>
      </p:sp>
    </p:spTree>
    <p:extLst>
      <p:ext uri="{BB962C8B-B14F-4D97-AF65-F5344CB8AC3E}">
        <p14:creationId xmlns:p14="http://schemas.microsoft.com/office/powerpoint/2010/main" val="36857472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b="1" dirty="0" smtClean="0"/>
              <a:t>Noor </a:t>
            </a:r>
            <a:r>
              <a:rPr lang="en-US" altLang="en-US" b="1" dirty="0" err="1" smtClean="0"/>
              <a:t>Uthman</a:t>
            </a:r>
            <a:r>
              <a:rPr lang="en-US" altLang="en-US" b="1" dirty="0" smtClean="0"/>
              <a:t> </a:t>
            </a:r>
            <a:r>
              <a:rPr lang="en-US" altLang="en-US" b="1" dirty="0" err="1" smtClean="0"/>
              <a:t>Muhammed</a:t>
            </a:r>
            <a:endParaRPr lang="en-US" altLang="en-US" b="1" dirty="0" smtClean="0"/>
          </a:p>
        </p:txBody>
      </p:sp>
      <p:sp>
        <p:nvSpPr>
          <p:cNvPr id="14339" name="Rectangle 3"/>
          <p:cNvSpPr>
            <a:spLocks noGrp="1" noChangeArrowheads="1"/>
          </p:cNvSpPr>
          <p:nvPr>
            <p:ph type="body" idx="1"/>
          </p:nvPr>
        </p:nvSpPr>
        <p:spPr>
          <a:xfrm>
            <a:off x="398463" y="1447800"/>
            <a:ext cx="4114800" cy="4572000"/>
          </a:xfrm>
        </p:spPr>
        <p:txBody>
          <a:bodyPr/>
          <a:lstStyle/>
          <a:p>
            <a:pPr marL="342900" indent="-342900" eaLnBrk="1" hangingPunct="1">
              <a:lnSpc>
                <a:spcPct val="80000"/>
              </a:lnSpc>
              <a:spcAft>
                <a:spcPts val="0"/>
              </a:spcAft>
              <a:buFont typeface="Wingdings" panose="05000000000000000000" pitchFamily="2" charset="2"/>
              <a:buChar char="§"/>
            </a:pPr>
            <a:r>
              <a:rPr lang="en-US" altLang="en-US" sz="2000" dirty="0" smtClean="0"/>
              <a:t>Sudanese citizen with grade school education</a:t>
            </a:r>
            <a:br>
              <a:rPr lang="en-US" altLang="en-US" sz="2000" dirty="0" smtClean="0"/>
            </a:br>
            <a:endParaRPr lang="en-US" altLang="en-US" sz="2000" dirty="0" smtClean="0"/>
          </a:p>
          <a:p>
            <a:pPr marL="342900" indent="-342900" eaLnBrk="1" hangingPunct="1">
              <a:lnSpc>
                <a:spcPct val="80000"/>
              </a:lnSpc>
              <a:spcAft>
                <a:spcPts val="0"/>
              </a:spcAft>
              <a:buFont typeface="Wingdings" panose="05000000000000000000" pitchFamily="2" charset="2"/>
              <a:buChar char="§"/>
            </a:pPr>
            <a:r>
              <a:rPr lang="en-US" altLang="en-US" sz="2000" dirty="0" smtClean="0"/>
              <a:t>Bought food, ran errands, briefly taught small arms at </a:t>
            </a:r>
            <a:r>
              <a:rPr lang="en-US" altLang="en-US" sz="2000" dirty="0" err="1" smtClean="0"/>
              <a:t>Khalden</a:t>
            </a:r>
            <a:r>
              <a:rPr lang="en-US" altLang="en-US" sz="2000" dirty="0" smtClean="0"/>
              <a:t> 1996-2000</a:t>
            </a:r>
          </a:p>
          <a:p>
            <a:pPr marL="342900" indent="-342900" eaLnBrk="1" hangingPunct="1">
              <a:lnSpc>
                <a:spcPct val="80000"/>
              </a:lnSpc>
              <a:spcAft>
                <a:spcPts val="0"/>
              </a:spcAft>
              <a:buFont typeface="Wingdings" panose="05000000000000000000" pitchFamily="2" charset="2"/>
              <a:buChar char="§"/>
            </a:pPr>
            <a:endParaRPr lang="en-US" altLang="en-US" sz="2000" dirty="0" smtClean="0"/>
          </a:p>
          <a:p>
            <a:pPr marL="342900" indent="-342900" eaLnBrk="1" hangingPunct="1">
              <a:lnSpc>
                <a:spcPct val="80000"/>
              </a:lnSpc>
              <a:spcAft>
                <a:spcPts val="0"/>
              </a:spcAft>
              <a:buFont typeface="Wingdings" panose="05000000000000000000" pitchFamily="2" charset="2"/>
              <a:buChar char="§"/>
            </a:pPr>
            <a:r>
              <a:rPr lang="en-US" altLang="en-US" sz="2000" dirty="0" smtClean="0"/>
              <a:t>Never took arms against U.S. or civilians</a:t>
            </a:r>
          </a:p>
          <a:p>
            <a:pPr marL="342900" indent="-342900" eaLnBrk="1" hangingPunct="1">
              <a:lnSpc>
                <a:spcPct val="80000"/>
              </a:lnSpc>
              <a:spcAft>
                <a:spcPts val="0"/>
              </a:spcAft>
              <a:buFont typeface="Wingdings" panose="05000000000000000000" pitchFamily="2" charset="2"/>
              <a:buChar char="§"/>
            </a:pPr>
            <a:endParaRPr lang="en-US" altLang="en-US" sz="2000" dirty="0" smtClean="0"/>
          </a:p>
          <a:p>
            <a:pPr marL="342900" indent="-342900" eaLnBrk="1" hangingPunct="1">
              <a:lnSpc>
                <a:spcPct val="80000"/>
              </a:lnSpc>
              <a:spcAft>
                <a:spcPts val="0"/>
              </a:spcAft>
              <a:buFont typeface="Wingdings" panose="05000000000000000000" pitchFamily="2" charset="2"/>
              <a:buChar char="§"/>
            </a:pPr>
            <a:r>
              <a:rPr lang="en-US" altLang="en-US" sz="2000" dirty="0" smtClean="0"/>
              <a:t>Never member of Al </a:t>
            </a:r>
            <a:r>
              <a:rPr lang="en-US" altLang="en-US" sz="2000" dirty="0" err="1" smtClean="0"/>
              <a:t>Queda</a:t>
            </a:r>
            <a:r>
              <a:rPr lang="en-US" altLang="en-US" sz="2000" dirty="0" smtClean="0"/>
              <a:t> or Taliban</a:t>
            </a:r>
            <a:br>
              <a:rPr lang="en-US" altLang="en-US" sz="2000" dirty="0" smtClean="0"/>
            </a:br>
            <a:endParaRPr lang="en-US" altLang="en-US" sz="2000" dirty="0" smtClean="0"/>
          </a:p>
          <a:p>
            <a:pPr marL="342900" indent="-342900" eaLnBrk="1" hangingPunct="1">
              <a:lnSpc>
                <a:spcPct val="80000"/>
              </a:lnSpc>
              <a:spcAft>
                <a:spcPts val="0"/>
              </a:spcAft>
              <a:buFont typeface="Wingdings" panose="05000000000000000000" pitchFamily="2" charset="2"/>
              <a:buChar char="§"/>
            </a:pPr>
            <a:r>
              <a:rPr lang="en-US" altLang="en-US" sz="2000" dirty="0" smtClean="0"/>
              <a:t>Captured in Afghanistan March 28, 2002</a:t>
            </a:r>
            <a:br>
              <a:rPr lang="en-US" altLang="en-US" sz="2000" dirty="0" smtClean="0"/>
            </a:br>
            <a:endParaRPr lang="en-US" altLang="en-US" sz="2000" dirty="0" smtClean="0"/>
          </a:p>
          <a:p>
            <a:pPr marL="342900" indent="-342900" eaLnBrk="1" hangingPunct="1">
              <a:lnSpc>
                <a:spcPct val="80000"/>
              </a:lnSpc>
              <a:spcAft>
                <a:spcPts val="0"/>
              </a:spcAft>
              <a:buFont typeface="Wingdings" panose="05000000000000000000" pitchFamily="2" charset="2"/>
              <a:buChar char="§"/>
            </a:pPr>
            <a:r>
              <a:rPr lang="en-US" altLang="en-US" sz="2000" dirty="0" smtClean="0"/>
              <a:t>Detained at Guantanamo beginning August 2002</a:t>
            </a:r>
          </a:p>
        </p:txBody>
      </p:sp>
      <p:pic>
        <p:nvPicPr>
          <p:cNvPr id="14340" name="Picture 4" descr="Noor Family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538" y="1498600"/>
            <a:ext cx="4041775" cy="441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135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iddle East Map (Noor) 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882650"/>
            <a:ext cx="80264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Line 3"/>
          <p:cNvSpPr>
            <a:spLocks noChangeShapeType="1"/>
          </p:cNvSpPr>
          <p:nvPr/>
        </p:nvSpPr>
        <p:spPr bwMode="auto">
          <a:xfrm>
            <a:off x="2163763" y="3722687"/>
            <a:ext cx="579437" cy="171450"/>
          </a:xfrm>
          <a:prstGeom prst="line">
            <a:avLst/>
          </a:prstGeom>
          <a:noFill/>
          <a:ln w="19050">
            <a:solidFill>
              <a:srgbClr val="FFFF00"/>
            </a:solidFill>
            <a:round/>
            <a:headEnd/>
            <a:tailEnd type="oval" w="med" len="med"/>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15364" name="Line 4"/>
          <p:cNvSpPr>
            <a:spLocks noChangeShapeType="1"/>
          </p:cNvSpPr>
          <p:nvPr/>
        </p:nvSpPr>
        <p:spPr bwMode="auto">
          <a:xfrm flipH="1">
            <a:off x="5886450" y="1674812"/>
            <a:ext cx="925513" cy="485775"/>
          </a:xfrm>
          <a:prstGeom prst="line">
            <a:avLst/>
          </a:prstGeom>
          <a:noFill/>
          <a:ln w="19050">
            <a:solidFill>
              <a:srgbClr val="FFFF00"/>
            </a:solidFill>
            <a:round/>
            <a:headEnd/>
            <a:tailEnd type="oval" w="med" len="med"/>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15365" name="Text Box 5"/>
          <p:cNvSpPr txBox="1">
            <a:spLocks noChangeArrowheads="1"/>
          </p:cNvSpPr>
          <p:nvPr/>
        </p:nvSpPr>
        <p:spPr bwMode="auto">
          <a:xfrm>
            <a:off x="971550" y="3503612"/>
            <a:ext cx="16002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algn="l" eaLnBrk="1" hangingPunct="1">
              <a:lnSpc>
                <a:spcPct val="85000"/>
              </a:lnSpc>
            </a:pPr>
            <a:r>
              <a:rPr lang="en-US" altLang="en-US" sz="1200"/>
              <a:t>Noor's Hometown</a:t>
            </a:r>
            <a:r>
              <a:rPr lang="en-US" altLang="en-US" sz="900" b="0" i="0"/>
              <a:t> (Port Sudan, Sudan)</a:t>
            </a:r>
          </a:p>
        </p:txBody>
      </p:sp>
      <p:sp>
        <p:nvSpPr>
          <p:cNvPr id="15366" name="Text Box 6"/>
          <p:cNvSpPr txBox="1">
            <a:spLocks noChangeArrowheads="1"/>
          </p:cNvSpPr>
          <p:nvPr/>
        </p:nvSpPr>
        <p:spPr bwMode="auto">
          <a:xfrm>
            <a:off x="5143500" y="1122362"/>
            <a:ext cx="16192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algn="l" eaLnBrk="1" hangingPunct="1">
              <a:lnSpc>
                <a:spcPct val="85000"/>
              </a:lnSpc>
            </a:pPr>
            <a:r>
              <a:rPr lang="en-US" altLang="en-US" sz="1200"/>
              <a:t>Khalden Camp</a:t>
            </a:r>
            <a:endParaRPr lang="en-US" altLang="en-US" sz="900" b="0" i="0"/>
          </a:p>
          <a:p>
            <a:pPr algn="l" eaLnBrk="1" hangingPunct="1">
              <a:lnSpc>
                <a:spcPct val="85000"/>
              </a:lnSpc>
            </a:pPr>
            <a:r>
              <a:rPr lang="en-US" altLang="en-US" sz="900" b="0" i="0"/>
              <a:t>(Near Khowst, Afghanistan)</a:t>
            </a:r>
          </a:p>
        </p:txBody>
      </p:sp>
      <p:sp>
        <p:nvSpPr>
          <p:cNvPr id="15367" name="Text Box 7"/>
          <p:cNvSpPr txBox="1">
            <a:spLocks noChangeArrowheads="1"/>
          </p:cNvSpPr>
          <p:nvPr/>
        </p:nvSpPr>
        <p:spPr bwMode="auto">
          <a:xfrm>
            <a:off x="6762750" y="1446212"/>
            <a:ext cx="13906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algn="l" eaLnBrk="1" hangingPunct="1">
              <a:lnSpc>
                <a:spcPct val="85000"/>
              </a:lnSpc>
            </a:pPr>
            <a:r>
              <a:rPr lang="en-US" altLang="en-US" sz="1200"/>
              <a:t>Safe House</a:t>
            </a:r>
          </a:p>
          <a:p>
            <a:pPr algn="l" eaLnBrk="1" hangingPunct="1">
              <a:lnSpc>
                <a:spcPct val="85000"/>
              </a:lnSpc>
            </a:pPr>
            <a:r>
              <a:rPr lang="en-US" altLang="en-US" sz="900" b="0" i="0"/>
              <a:t>(Faisalabad, Pakistan)</a:t>
            </a:r>
          </a:p>
        </p:txBody>
      </p:sp>
      <p:sp>
        <p:nvSpPr>
          <p:cNvPr id="15368" name="Line 8"/>
          <p:cNvSpPr>
            <a:spLocks noChangeShapeType="1"/>
          </p:cNvSpPr>
          <p:nvPr/>
        </p:nvSpPr>
        <p:spPr bwMode="auto">
          <a:xfrm flipH="1">
            <a:off x="5600700" y="1474787"/>
            <a:ext cx="192088" cy="685800"/>
          </a:xfrm>
          <a:prstGeom prst="line">
            <a:avLst/>
          </a:prstGeom>
          <a:noFill/>
          <a:ln w="19050">
            <a:solidFill>
              <a:srgbClr val="FFFF00"/>
            </a:solidFill>
            <a:round/>
            <a:headEnd/>
            <a:tailEnd type="oval" w="med" len="med"/>
          </a:ln>
          <a:effectLst>
            <a:outerShdw dist="1796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8415444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393700"/>
            <a:ext cx="8229600" cy="825500"/>
          </a:xfrm>
          <a:noFill/>
          <a:extLst>
            <a:ext uri="{91240B29-F687-4F45-9708-019B960494DF}">
              <a14:hiddenLine xmlns:a14="http://schemas.microsoft.com/office/drawing/2010/main" w="9525">
                <a:solidFill>
                  <a:srgbClr val="339966"/>
                </a:solidFill>
                <a:miter lim="800000"/>
                <a:headEnd/>
                <a:tailEnd/>
              </a14:hiddenLine>
            </a:ext>
          </a:extLst>
        </p:spPr>
        <p:txBody>
          <a:bodyPr/>
          <a:lstStyle/>
          <a:p>
            <a:pPr eaLnBrk="1" hangingPunct="1"/>
            <a:r>
              <a:rPr lang="en-US" altLang="en-US" b="1" dirty="0" smtClean="0"/>
              <a:t>Noor vs. Operational Terrorist</a:t>
            </a:r>
          </a:p>
        </p:txBody>
      </p:sp>
      <p:graphicFrame>
        <p:nvGraphicFramePr>
          <p:cNvPr id="468995" name="Group 3"/>
          <p:cNvGraphicFramePr>
            <a:graphicFrameLocks noGrp="1"/>
          </p:cNvGraphicFramePr>
          <p:nvPr>
            <p:ph type="tbl" idx="1"/>
            <p:extLst>
              <p:ext uri="{D42A27DB-BD31-4B8C-83A1-F6EECF244321}">
                <p14:modId xmlns:p14="http://schemas.microsoft.com/office/powerpoint/2010/main" val="257259026"/>
              </p:ext>
            </p:extLst>
          </p:nvPr>
        </p:nvGraphicFramePr>
        <p:xfrm>
          <a:off x="596900" y="1406073"/>
          <a:ext cx="8089900" cy="4689927"/>
        </p:xfrm>
        <a:graphic>
          <a:graphicData uri="http://schemas.openxmlformats.org/drawingml/2006/table">
            <a:tbl>
              <a:tblPr/>
              <a:tblGrid>
                <a:gridCol w="2695575"/>
                <a:gridCol w="2698750"/>
                <a:gridCol w="2695575"/>
              </a:tblGrid>
              <a:tr h="822849">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altLang="en-US" sz="2400" b="0" i="0" u="none" strike="noStrike" cap="none" normalizeH="0" baseline="0" smtClean="0">
                        <a:ln>
                          <a:noFill/>
                        </a:ln>
                        <a:solidFill>
                          <a:schemeClr val="tx1"/>
                        </a:solidFill>
                        <a:effectLst/>
                        <a:latin typeface="Arial"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2400" b="1" i="0" u="none" strike="noStrike" cap="none" normalizeH="0" baseline="0" smtClean="0">
                          <a:ln>
                            <a:noFill/>
                          </a:ln>
                          <a:solidFill>
                            <a:schemeClr val="tx1"/>
                          </a:solidFill>
                          <a:effectLst/>
                          <a:latin typeface="Arial" charset="0"/>
                        </a:rPr>
                        <a:t>Noor</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002"/>
                    </a:solidFill>
                  </a:tcPr>
                </a:tc>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2400" b="1" i="0" u="none" strike="noStrike" cap="none" normalizeH="0" baseline="0" smtClean="0">
                          <a:ln>
                            <a:noFill/>
                          </a:ln>
                          <a:solidFill>
                            <a:schemeClr val="tx1"/>
                          </a:solidFill>
                          <a:effectLst/>
                          <a:latin typeface="Arial" charset="0"/>
                        </a:rPr>
                        <a:t>Operational Terrorist</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E002"/>
                    </a:solidFill>
                  </a:tcPr>
                </a:tc>
              </a:tr>
              <a:tr h="609517">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1" i="0" u="none" strike="noStrike" cap="none" normalizeH="0" baseline="0" smtClean="0">
                          <a:ln>
                            <a:noFill/>
                          </a:ln>
                          <a:solidFill>
                            <a:schemeClr val="tx1"/>
                          </a:solidFill>
                          <a:effectLst/>
                          <a:latin typeface="Arial" charset="0"/>
                        </a:rPr>
                        <a:t>Education</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F78B"/>
                    </a:solidFill>
                  </a:tcPr>
                </a:tc>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0" i="0" u="none" strike="noStrike" cap="none" normalizeH="0" baseline="0" smtClean="0">
                          <a:ln>
                            <a:noFill/>
                          </a:ln>
                          <a:solidFill>
                            <a:schemeClr val="tx1"/>
                          </a:solidFill>
                          <a:effectLst/>
                          <a:latin typeface="Arial" charset="0"/>
                        </a:rPr>
                        <a:t>Little schooling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0" i="0" u="none" strike="noStrike" cap="none" normalizeH="0" baseline="0" smtClean="0">
                          <a:ln>
                            <a:noFill/>
                          </a:ln>
                          <a:solidFill>
                            <a:schemeClr val="tx1"/>
                          </a:solidFill>
                          <a:effectLst/>
                          <a:latin typeface="Arial" charset="0"/>
                        </a:rPr>
                        <a:t>Well-educated or well-trained</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517">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1" i="0" u="none" strike="noStrike" cap="none" normalizeH="0" baseline="0" smtClean="0">
                          <a:ln>
                            <a:noFill/>
                          </a:ln>
                          <a:solidFill>
                            <a:schemeClr val="tx1"/>
                          </a:solidFill>
                          <a:effectLst/>
                          <a:latin typeface="Arial" charset="0"/>
                        </a:rPr>
                        <a:t>Western knowledge</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F78B"/>
                    </a:solidFill>
                  </a:tcPr>
                </a:tc>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0" i="0" u="none" strike="noStrike" cap="none" normalizeH="0" baseline="0" smtClean="0">
                          <a:ln>
                            <a:noFill/>
                          </a:ln>
                          <a:solidFill>
                            <a:schemeClr val="tx1"/>
                          </a:solidFill>
                          <a:effectLst/>
                          <a:latin typeface="Arial" charset="0"/>
                        </a:rPr>
                        <a:t>Minimal</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0" i="0" u="none" strike="noStrike" cap="none" normalizeH="0" baseline="0" smtClean="0">
                          <a:ln>
                            <a:noFill/>
                          </a:ln>
                          <a:solidFill>
                            <a:schemeClr val="tx1"/>
                          </a:solidFill>
                          <a:effectLst/>
                          <a:latin typeface="Arial" charset="0"/>
                        </a:rPr>
                        <a:t>Multi-lingual or cultural knowledge</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517">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1" i="0" u="none" strike="noStrike" cap="none" normalizeH="0" baseline="0" smtClean="0">
                          <a:ln>
                            <a:noFill/>
                          </a:ln>
                          <a:solidFill>
                            <a:schemeClr val="tx1"/>
                          </a:solidFill>
                          <a:effectLst/>
                          <a:latin typeface="Arial" charset="0"/>
                        </a:rPr>
                        <a:t>Training</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F78B"/>
                    </a:solidFill>
                  </a:tcPr>
                </a:tc>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0" i="0" u="none" strike="noStrike" cap="none" normalizeH="0" baseline="0" smtClean="0">
                          <a:ln>
                            <a:noFill/>
                          </a:ln>
                          <a:solidFill>
                            <a:schemeClr val="tx1"/>
                          </a:solidFill>
                          <a:effectLst/>
                          <a:latin typeface="Arial" charset="0"/>
                        </a:rPr>
                        <a:t>Small arms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0" i="0" u="none" strike="noStrike" cap="none" normalizeH="0" baseline="0" smtClean="0">
                          <a:ln>
                            <a:noFill/>
                          </a:ln>
                          <a:solidFill>
                            <a:schemeClr val="tx1"/>
                          </a:solidFill>
                          <a:effectLst/>
                          <a:latin typeface="Arial" charset="0"/>
                        </a:rPr>
                        <a:t>Advanced explosives, tactics, planning</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517">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1" i="0" u="none" strike="noStrike" cap="none" normalizeH="0" baseline="0" smtClean="0">
                          <a:ln>
                            <a:noFill/>
                          </a:ln>
                          <a:solidFill>
                            <a:schemeClr val="tx1"/>
                          </a:solidFill>
                          <a:effectLst/>
                          <a:latin typeface="Arial" charset="0"/>
                        </a:rPr>
                        <a:t>Expertise</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F78B"/>
                    </a:solidFill>
                  </a:tcPr>
                </a:tc>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0" i="0" u="none" strike="noStrike" cap="none" normalizeH="0" baseline="0" smtClean="0">
                          <a:ln>
                            <a:noFill/>
                          </a:ln>
                          <a:solidFill>
                            <a:schemeClr val="tx1"/>
                          </a:solidFill>
                          <a:effectLst/>
                          <a:latin typeface="Arial" charset="0"/>
                        </a:rPr>
                        <a:t>None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0" i="0" u="none" strike="noStrike" cap="none" normalizeH="0" baseline="0" smtClean="0">
                          <a:ln>
                            <a:noFill/>
                          </a:ln>
                          <a:solidFill>
                            <a:schemeClr val="tx1"/>
                          </a:solidFill>
                          <a:effectLst/>
                          <a:latin typeface="Arial" charset="0"/>
                        </a:rPr>
                        <a:t>Military, technological, or tactical</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517">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1" i="0" u="none" strike="noStrike" cap="none" normalizeH="0" baseline="0" smtClean="0">
                          <a:ln>
                            <a:noFill/>
                          </a:ln>
                          <a:solidFill>
                            <a:schemeClr val="tx1"/>
                          </a:solidFill>
                          <a:effectLst/>
                          <a:latin typeface="Arial" charset="0"/>
                        </a:rPr>
                        <a:t>Leadership</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F78B"/>
                    </a:solidFill>
                  </a:tcPr>
                </a:tc>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0" i="0" u="none" strike="noStrike" cap="none" normalizeH="0" baseline="0" smtClean="0">
                          <a:ln>
                            <a:noFill/>
                          </a:ln>
                          <a:solidFill>
                            <a:schemeClr val="tx1"/>
                          </a:solidFill>
                          <a:effectLst/>
                          <a:latin typeface="Arial" charset="0"/>
                        </a:rPr>
                        <a:t>Based on titles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0" i="0" u="none" strike="noStrike" cap="none" normalizeH="0" baseline="0" smtClean="0">
                          <a:ln>
                            <a:noFill/>
                          </a:ln>
                          <a:solidFill>
                            <a:schemeClr val="tx1"/>
                          </a:solidFill>
                          <a:effectLst/>
                          <a:latin typeface="Arial" charset="0"/>
                        </a:rPr>
                        <a:t>Policy planning and execution</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9043">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1" i="0" u="none" strike="noStrike" cap="none" normalizeH="0" baseline="0" smtClean="0">
                          <a:ln>
                            <a:noFill/>
                          </a:ln>
                          <a:solidFill>
                            <a:schemeClr val="tx1"/>
                          </a:solidFill>
                          <a:effectLst/>
                          <a:latin typeface="Arial" charset="0"/>
                        </a:rPr>
                        <a:t>Safe House</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F78B"/>
                    </a:solidFill>
                  </a:tcPr>
                </a:tc>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0" i="0" u="none" strike="noStrike" cap="none" normalizeH="0" baseline="0" smtClean="0">
                          <a:ln>
                            <a:noFill/>
                          </a:ln>
                          <a:solidFill>
                            <a:schemeClr val="tx1"/>
                          </a:solidFill>
                          <a:effectLst/>
                          <a:latin typeface="Arial" charset="0"/>
                        </a:rPr>
                        <a:t>Waited and helped out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0" i="0" u="none" strike="noStrike" cap="none" normalizeH="0" baseline="0" smtClean="0">
                          <a:ln>
                            <a:noFill/>
                          </a:ln>
                          <a:solidFill>
                            <a:schemeClr val="tx1"/>
                          </a:solidFill>
                          <a:effectLst/>
                          <a:latin typeface="Arial" charset="0"/>
                        </a:rPr>
                        <a:t>Used for training</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9996">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1" i="0" u="none" strike="noStrike" cap="none" normalizeH="0" baseline="0" smtClean="0">
                          <a:ln>
                            <a:noFill/>
                          </a:ln>
                          <a:solidFill>
                            <a:schemeClr val="tx1"/>
                          </a:solidFill>
                          <a:effectLst/>
                          <a:latin typeface="Arial" charset="0"/>
                        </a:rPr>
                        <a:t>Attacks</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59F78B"/>
                    </a:solidFill>
                  </a:tcPr>
                </a:tc>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0" i="0" u="none" strike="noStrike" cap="none" normalizeH="0" baseline="0" smtClean="0">
                          <a:ln>
                            <a:noFill/>
                          </a:ln>
                          <a:solidFill>
                            <a:schemeClr val="tx1"/>
                          </a:solidFill>
                          <a:effectLst/>
                          <a:latin typeface="Arial" charset="0"/>
                        </a:rPr>
                        <a:t>Awareness only</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Font typeface="Wingdings" pitchFamily="2" charset="2"/>
                        <a:defRPr sz="2800">
                          <a:solidFill>
                            <a:schemeClr val="tx1"/>
                          </a:solidFill>
                          <a:latin typeface="Arial" charset="0"/>
                        </a:defRPr>
                      </a:lvl1pPr>
                      <a:lvl2pPr algn="l">
                        <a:spcBef>
                          <a:spcPct val="20000"/>
                        </a:spcBef>
                        <a:buClr>
                          <a:srgbClr val="004469"/>
                        </a:buClr>
                        <a:buFont typeface="Wingdings" pitchFamily="2" charset="2"/>
                        <a:defRPr sz="2400">
                          <a:solidFill>
                            <a:schemeClr val="tx1"/>
                          </a:solidFill>
                          <a:latin typeface="Arial" charset="0"/>
                        </a:defRPr>
                      </a:lvl2pPr>
                      <a:lvl3pPr algn="l">
                        <a:spcBef>
                          <a:spcPct val="20000"/>
                        </a:spcBef>
                        <a:buClr>
                          <a:schemeClr val="bg2"/>
                        </a:buClr>
                        <a:buFont typeface="Wingdings" pitchFamily="2" charset="2"/>
                        <a:defRPr sz="2000">
                          <a:solidFill>
                            <a:schemeClr val="tx1"/>
                          </a:solidFill>
                          <a:latin typeface="Arial" charset="0"/>
                        </a:defRPr>
                      </a:lvl3pPr>
                      <a:lvl4pPr algn="l">
                        <a:spcBef>
                          <a:spcPct val="20000"/>
                        </a:spcBef>
                        <a:buClr>
                          <a:schemeClr val="hlink"/>
                        </a:buClr>
                        <a:buFont typeface="Wingdings" pitchFamily="2" charset="2"/>
                        <a:defRPr>
                          <a:solidFill>
                            <a:schemeClr val="tx1"/>
                          </a:solidFill>
                          <a:latin typeface="Arial" charset="0"/>
                        </a:defRPr>
                      </a:lvl4pPr>
                      <a:lvl5pPr algn="l">
                        <a:spcBef>
                          <a:spcPct val="20000"/>
                        </a:spcBef>
                        <a:buClr>
                          <a:srgbClr val="004469"/>
                        </a:buClr>
                        <a:buFont typeface="Wingdings" pitchFamily="2" charset="2"/>
                        <a:defRPr>
                          <a:solidFill>
                            <a:schemeClr val="tx1"/>
                          </a:solidFill>
                          <a:latin typeface="Arial" charset="0"/>
                        </a:defRPr>
                      </a:lvl5pPr>
                      <a:lvl6pPr fontAlgn="base">
                        <a:spcBef>
                          <a:spcPct val="20000"/>
                        </a:spcBef>
                        <a:spcAft>
                          <a:spcPct val="0"/>
                        </a:spcAft>
                        <a:buClr>
                          <a:srgbClr val="004469"/>
                        </a:buClr>
                        <a:buFont typeface="Wingdings" pitchFamily="2" charset="2"/>
                        <a:defRPr>
                          <a:solidFill>
                            <a:schemeClr val="tx1"/>
                          </a:solidFill>
                          <a:latin typeface="Arial" charset="0"/>
                        </a:defRPr>
                      </a:lvl6pPr>
                      <a:lvl7pPr fontAlgn="base">
                        <a:spcBef>
                          <a:spcPct val="20000"/>
                        </a:spcBef>
                        <a:spcAft>
                          <a:spcPct val="0"/>
                        </a:spcAft>
                        <a:buClr>
                          <a:srgbClr val="004469"/>
                        </a:buClr>
                        <a:buFont typeface="Wingdings" pitchFamily="2" charset="2"/>
                        <a:defRPr>
                          <a:solidFill>
                            <a:schemeClr val="tx1"/>
                          </a:solidFill>
                          <a:latin typeface="Arial" charset="0"/>
                        </a:defRPr>
                      </a:lvl7pPr>
                      <a:lvl8pPr fontAlgn="base">
                        <a:spcBef>
                          <a:spcPct val="20000"/>
                        </a:spcBef>
                        <a:spcAft>
                          <a:spcPct val="0"/>
                        </a:spcAft>
                        <a:buClr>
                          <a:srgbClr val="004469"/>
                        </a:buClr>
                        <a:buFont typeface="Wingdings" pitchFamily="2" charset="2"/>
                        <a:defRPr>
                          <a:solidFill>
                            <a:schemeClr val="tx1"/>
                          </a:solidFill>
                          <a:latin typeface="Arial" charset="0"/>
                        </a:defRPr>
                      </a:lvl8pPr>
                      <a:lvl9pPr fontAlgn="base">
                        <a:spcBef>
                          <a:spcPct val="20000"/>
                        </a:spcBef>
                        <a:spcAft>
                          <a:spcPct val="0"/>
                        </a:spcAft>
                        <a:buClr>
                          <a:srgbClr val="004469"/>
                        </a:buClr>
                        <a:buFont typeface="Wingdings" pitchFamily="2"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en-US" sz="1700" b="0" i="0" u="none" strike="noStrike" cap="none" normalizeH="0" baseline="0" dirty="0" smtClean="0">
                          <a:ln>
                            <a:noFill/>
                          </a:ln>
                          <a:solidFill>
                            <a:schemeClr val="tx1"/>
                          </a:solidFill>
                          <a:effectLst/>
                          <a:latin typeface="Arial" charset="0"/>
                        </a:rPr>
                        <a:t>Planned or executed</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0606760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3013502"/>
            <a:ext cx="7086600" cy="1508105"/>
          </a:xfrm>
          <a:prstGeom prst="rect">
            <a:avLst/>
          </a:prstGeom>
        </p:spPr>
        <p:txBody>
          <a:bodyPr wrap="square">
            <a:spAutoFit/>
          </a:bodyPr>
          <a:lstStyle/>
          <a:p>
            <a:r>
              <a:rPr lang="en-US" sz="3200" b="1" dirty="0">
                <a:solidFill>
                  <a:srgbClr val="002060"/>
                </a:solidFill>
                <a:latin typeface="+mj-lt"/>
              </a:rPr>
              <a:t>"Injustice anywhere is a threat to justice everywhere."</a:t>
            </a:r>
            <a:r>
              <a:rPr lang="en-US" sz="3200" dirty="0">
                <a:solidFill>
                  <a:srgbClr val="002060"/>
                </a:solidFill>
                <a:latin typeface="+mj-lt"/>
              </a:rPr>
              <a:t/>
            </a:r>
            <a:br>
              <a:rPr lang="en-US" sz="3200" dirty="0">
                <a:solidFill>
                  <a:srgbClr val="002060"/>
                </a:solidFill>
                <a:latin typeface="+mj-lt"/>
              </a:rPr>
            </a:br>
            <a:r>
              <a:rPr lang="en-US" sz="2800" i="1" dirty="0">
                <a:solidFill>
                  <a:srgbClr val="002060"/>
                </a:solidFill>
                <a:latin typeface="+mj-lt"/>
              </a:rPr>
              <a:t>--- Martin Luther King</a:t>
            </a:r>
            <a:endParaRPr lang="en-US" sz="2800" dirty="0">
              <a:solidFill>
                <a:srgbClr val="002060"/>
              </a:solidFill>
              <a:latin typeface="+mj-lt"/>
            </a:endParaRPr>
          </a:p>
        </p:txBody>
      </p:sp>
    </p:spTree>
    <p:extLst>
      <p:ext uri="{BB962C8B-B14F-4D97-AF65-F5344CB8AC3E}">
        <p14:creationId xmlns:p14="http://schemas.microsoft.com/office/powerpoint/2010/main" val="10452228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88900"/>
            <a:ext cx="8229600" cy="825500"/>
          </a:xfrm>
        </p:spPr>
        <p:txBody>
          <a:bodyPr/>
          <a:lstStyle/>
          <a:p>
            <a:pPr eaLnBrk="1" hangingPunct="1"/>
            <a:r>
              <a:rPr lang="en-US" altLang="en-US" b="1" dirty="0" smtClean="0"/>
              <a:t>Noor's Confinement to Date</a:t>
            </a:r>
          </a:p>
        </p:txBody>
      </p:sp>
      <p:pic>
        <p:nvPicPr>
          <p:cNvPr id="16387" name="Picture 3" descr="Noor Captivity Timeline (2002-2011) v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0" y="935037"/>
            <a:ext cx="852170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0922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z="3200" b="1" dirty="0" smtClean="0"/>
              <a:t>The Constitutional Debate: War Power</a:t>
            </a:r>
          </a:p>
        </p:txBody>
      </p:sp>
      <p:sp>
        <p:nvSpPr>
          <p:cNvPr id="18435" name="Rectangle 3"/>
          <p:cNvSpPr>
            <a:spLocks noGrp="1" noChangeArrowheads="1"/>
          </p:cNvSpPr>
          <p:nvPr>
            <p:ph type="body" idx="1"/>
          </p:nvPr>
        </p:nvSpPr>
        <p:spPr/>
        <p:txBody>
          <a:bodyPr/>
          <a:lstStyle/>
          <a:p>
            <a:pPr eaLnBrk="1" hangingPunct="1">
              <a:buFont typeface="Wingdings" pitchFamily="2" charset="2"/>
              <a:buNone/>
            </a:pPr>
            <a:endParaRPr lang="en-US" altLang="en-US" dirty="0" smtClean="0"/>
          </a:p>
          <a:p>
            <a:pPr eaLnBrk="1" hangingPunct="1">
              <a:buFont typeface="Wingdings" pitchFamily="2" charset="2"/>
              <a:buNone/>
            </a:pPr>
            <a:endParaRPr lang="en-US" altLang="en-US" dirty="0" smtClean="0"/>
          </a:p>
          <a:p>
            <a:pPr algn="ctr" eaLnBrk="1" hangingPunct="1">
              <a:buFont typeface="Wingdings" pitchFamily="2" charset="2"/>
              <a:buNone/>
            </a:pPr>
            <a:r>
              <a:rPr lang="en-US" altLang="en-US" i="1" dirty="0" smtClean="0"/>
              <a:t>“Eternal Vigilance is the price of liberty.”</a:t>
            </a:r>
          </a:p>
          <a:p>
            <a:pPr algn="ctr" eaLnBrk="1" hangingPunct="1">
              <a:buFont typeface="Wingdings" pitchFamily="2" charset="2"/>
              <a:buNone/>
            </a:pPr>
            <a:r>
              <a:rPr lang="en-US" altLang="en-US" i="1" dirty="0" smtClean="0"/>
              <a:t>                           </a:t>
            </a:r>
          </a:p>
          <a:p>
            <a:pPr algn="ctr" eaLnBrk="1" hangingPunct="1">
              <a:buFont typeface="Wingdings" pitchFamily="2" charset="2"/>
              <a:buNone/>
            </a:pPr>
            <a:r>
              <a:rPr lang="en-US" altLang="en-US" i="1" dirty="0" smtClean="0"/>
              <a:t>                             </a:t>
            </a:r>
            <a:r>
              <a:rPr lang="en-US" altLang="en-US" dirty="0" smtClean="0"/>
              <a:t>---Thomas Jefferson</a:t>
            </a:r>
          </a:p>
        </p:txBody>
      </p:sp>
    </p:spTree>
    <p:extLst>
      <p:ext uri="{BB962C8B-B14F-4D97-AF65-F5344CB8AC3E}">
        <p14:creationId xmlns:p14="http://schemas.microsoft.com/office/powerpoint/2010/main" val="33749787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349250"/>
            <a:ext cx="8229600" cy="946150"/>
          </a:xfrm>
          <a:noFill/>
        </p:spPr>
        <p:txBody>
          <a:bodyPr/>
          <a:lstStyle/>
          <a:p>
            <a:pPr eaLnBrk="1" hangingPunct="1"/>
            <a:r>
              <a:rPr lang="en-US" altLang="en-US" b="1" dirty="0" smtClean="0"/>
              <a:t>Source of the Debate</a:t>
            </a:r>
          </a:p>
        </p:txBody>
      </p:sp>
      <p:sp>
        <p:nvSpPr>
          <p:cNvPr id="19459" name="Rectangle 3"/>
          <p:cNvSpPr>
            <a:spLocks noGrp="1" noChangeArrowheads="1"/>
          </p:cNvSpPr>
          <p:nvPr>
            <p:ph type="body" idx="1"/>
          </p:nvPr>
        </p:nvSpPr>
        <p:spPr>
          <a:xfrm>
            <a:off x="457200" y="1600200"/>
            <a:ext cx="8229600" cy="4113213"/>
          </a:xfrm>
          <a:noFill/>
        </p:spPr>
        <p:txBody>
          <a:bodyPr/>
          <a:lstStyle/>
          <a:p>
            <a:pPr marL="457200" indent="-457200" eaLnBrk="1" hangingPunct="1">
              <a:buFont typeface="Wingdings" panose="05000000000000000000" pitchFamily="2" charset="2"/>
              <a:buChar char="§"/>
            </a:pPr>
            <a:r>
              <a:rPr lang="en-US" altLang="en-US" b="1" u="sng" dirty="0" smtClean="0">
                <a:solidFill>
                  <a:srgbClr val="004469"/>
                </a:solidFill>
              </a:rPr>
              <a:t>U.S. Const. Art. I, sec. 8</a:t>
            </a:r>
            <a:r>
              <a:rPr lang="en-US" altLang="en-US" b="1" dirty="0" smtClean="0">
                <a:solidFill>
                  <a:srgbClr val="004469"/>
                </a:solidFill>
              </a:rPr>
              <a:t>:</a:t>
            </a:r>
            <a:br>
              <a:rPr lang="en-US" altLang="en-US" b="1" dirty="0" smtClean="0">
                <a:solidFill>
                  <a:srgbClr val="004469"/>
                </a:solidFill>
              </a:rPr>
            </a:br>
            <a:r>
              <a:rPr lang="en-US" altLang="en-US" sz="2800" dirty="0" smtClean="0"/>
              <a:t>   "Congress shall have power…to define and punish Piracies and Felonies committed on the high Seas, and Offences against the Law of Nations"</a:t>
            </a:r>
          </a:p>
          <a:p>
            <a:pPr marL="457200" indent="-457200" eaLnBrk="1" hangingPunct="1">
              <a:spcBef>
                <a:spcPct val="50000"/>
              </a:spcBef>
              <a:buFont typeface="Wingdings" panose="05000000000000000000" pitchFamily="2" charset="2"/>
              <a:buChar char="§"/>
            </a:pPr>
            <a:r>
              <a:rPr lang="en-US" altLang="en-US" b="1" u="sng" dirty="0" smtClean="0">
                <a:solidFill>
                  <a:srgbClr val="004469"/>
                </a:solidFill>
              </a:rPr>
              <a:t>U.S. Const. Art. II, sec. 2</a:t>
            </a:r>
            <a:r>
              <a:rPr lang="en-US" altLang="en-US" b="1" dirty="0" smtClean="0">
                <a:solidFill>
                  <a:srgbClr val="004469"/>
                </a:solidFill>
              </a:rPr>
              <a:t>:</a:t>
            </a:r>
            <a:r>
              <a:rPr lang="en-US" altLang="en-US" b="1" dirty="0" smtClean="0">
                <a:solidFill>
                  <a:srgbClr val="FFE269"/>
                </a:solidFill>
              </a:rPr>
              <a:t/>
            </a:r>
            <a:br>
              <a:rPr lang="en-US" altLang="en-US" b="1" dirty="0" smtClean="0">
                <a:solidFill>
                  <a:srgbClr val="FFE269"/>
                </a:solidFill>
              </a:rPr>
            </a:br>
            <a:r>
              <a:rPr lang="en-US" altLang="en-US" sz="2800" dirty="0" smtClean="0"/>
              <a:t>   "The President shall be Commander in Chief of the Army and Navy of the United States"</a:t>
            </a:r>
          </a:p>
        </p:txBody>
      </p:sp>
    </p:spTree>
    <p:extLst>
      <p:ext uri="{BB962C8B-B14F-4D97-AF65-F5344CB8AC3E}">
        <p14:creationId xmlns:p14="http://schemas.microsoft.com/office/powerpoint/2010/main" val="8434122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10"/>
          <p:cNvSpPr>
            <a:spLocks noChangeArrowheads="1"/>
          </p:cNvSpPr>
          <p:nvPr/>
        </p:nvSpPr>
        <p:spPr bwMode="auto">
          <a:xfrm>
            <a:off x="2286000" y="1958975"/>
            <a:ext cx="4495800" cy="327025"/>
          </a:xfrm>
          <a:prstGeom prst="rect">
            <a:avLst/>
          </a:prstGeom>
          <a:solidFill>
            <a:srgbClr val="FFFF00">
              <a:alpha val="49019"/>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eaLnBrk="1" hangingPunct="1"/>
            <a:endParaRPr lang="en-US" altLang="en-US"/>
          </a:p>
        </p:txBody>
      </p:sp>
      <p:sp>
        <p:nvSpPr>
          <p:cNvPr id="20482" name="Rectangle 2"/>
          <p:cNvSpPr>
            <a:spLocks noGrp="1" noChangeArrowheads="1"/>
          </p:cNvSpPr>
          <p:nvPr>
            <p:ph type="title"/>
          </p:nvPr>
        </p:nvSpPr>
        <p:spPr/>
        <p:txBody>
          <a:bodyPr/>
          <a:lstStyle/>
          <a:p>
            <a:pPr eaLnBrk="1" hangingPunct="1"/>
            <a:r>
              <a:rPr lang="en-US" altLang="en-US" b="1" dirty="0" smtClean="0"/>
              <a:t>Third Geneva Convention</a:t>
            </a:r>
          </a:p>
        </p:txBody>
      </p:sp>
      <p:sp>
        <p:nvSpPr>
          <p:cNvPr id="20483" name="Rectangle 3"/>
          <p:cNvSpPr>
            <a:spLocks noGrp="1" noChangeArrowheads="1"/>
          </p:cNvSpPr>
          <p:nvPr>
            <p:ph type="body" idx="1"/>
          </p:nvPr>
        </p:nvSpPr>
        <p:spPr/>
        <p:txBody>
          <a:bodyPr/>
          <a:lstStyle/>
          <a:p>
            <a:pPr marL="457200" indent="-457200" eaLnBrk="1" hangingPunct="1">
              <a:lnSpc>
                <a:spcPct val="95000"/>
              </a:lnSpc>
              <a:buFont typeface="Wingdings" panose="05000000000000000000" pitchFamily="2" charset="2"/>
              <a:buChar char="§"/>
            </a:pPr>
            <a:r>
              <a:rPr lang="en-US" altLang="en-US" b="1" dirty="0" smtClean="0">
                <a:solidFill>
                  <a:srgbClr val="004469"/>
                </a:solidFill>
              </a:rPr>
              <a:t>Common Art. 3</a:t>
            </a:r>
            <a:r>
              <a:rPr lang="en-US" altLang="en-US" dirty="0" smtClean="0"/>
              <a:t>: prohibits “violence to life and person,” ”cruel treatment and torture,” “outrages upon human dignity,” and “humiliating and degrading treatment” even to those prisoners who have allegedly violated the laws of war  </a:t>
            </a:r>
          </a:p>
        </p:txBody>
      </p:sp>
    </p:spTree>
    <p:extLst>
      <p:ext uri="{BB962C8B-B14F-4D97-AF65-F5344CB8AC3E}">
        <p14:creationId xmlns:p14="http://schemas.microsoft.com/office/powerpoint/2010/main" val="40085686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28600"/>
            <a:ext cx="8229600" cy="750887"/>
          </a:xfrm>
        </p:spPr>
        <p:txBody>
          <a:bodyPr/>
          <a:lstStyle/>
          <a:p>
            <a:pPr eaLnBrk="1" hangingPunct="1"/>
            <a:r>
              <a:rPr lang="en-US" altLang="en-US" sz="3200" b="1" dirty="0" smtClean="0"/>
              <a:t>Timeline of Significant Events</a:t>
            </a:r>
          </a:p>
        </p:txBody>
      </p:sp>
      <p:pic>
        <p:nvPicPr>
          <p:cNvPr id="21507" name="Picture 5" descr="GITMO Timeline v2 (H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1058862"/>
            <a:ext cx="8201025"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75649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412750"/>
            <a:ext cx="8229600" cy="882650"/>
          </a:xfrm>
          <a:noFill/>
        </p:spPr>
        <p:txBody>
          <a:bodyPr/>
          <a:lstStyle/>
          <a:p>
            <a:pPr eaLnBrk="1" hangingPunct="1"/>
            <a:r>
              <a:rPr lang="en-US" altLang="en-US" b="1" i="1" dirty="0" smtClean="0"/>
              <a:t>War Powers Restrained </a:t>
            </a:r>
          </a:p>
        </p:txBody>
      </p:sp>
      <p:sp>
        <p:nvSpPr>
          <p:cNvPr id="22531" name="Rectangle 3"/>
          <p:cNvSpPr>
            <a:spLocks noGrp="1" noChangeArrowheads="1"/>
          </p:cNvSpPr>
          <p:nvPr>
            <p:ph type="body" idx="1"/>
          </p:nvPr>
        </p:nvSpPr>
        <p:spPr/>
        <p:txBody>
          <a:bodyPr/>
          <a:lstStyle/>
          <a:p>
            <a:pPr marL="342900" indent="-342900" eaLnBrk="1" hangingPunct="1">
              <a:lnSpc>
                <a:spcPct val="95000"/>
              </a:lnSpc>
              <a:buFont typeface="Wingdings" panose="05000000000000000000" pitchFamily="2" charset="2"/>
              <a:buChar char="§"/>
            </a:pPr>
            <a:r>
              <a:rPr lang="en-US" altLang="en-US" sz="2200" i="1" u="sng" dirty="0" err="1" smtClean="0"/>
              <a:t>Hamdi</a:t>
            </a:r>
            <a:r>
              <a:rPr lang="en-US" altLang="en-US" sz="2200" i="1" u="sng" dirty="0" smtClean="0"/>
              <a:t> v. Rumsfeld</a:t>
            </a:r>
            <a:r>
              <a:rPr lang="en-US" altLang="en-US" sz="2200" dirty="0" smtClean="0"/>
              <a:t>  (June 2004) U.S. citizens detained as enemy combatants on American soil must get a “meaningful opportunity” to challenge the factual basis for their detention. </a:t>
            </a:r>
          </a:p>
          <a:p>
            <a:pPr marL="342900" indent="-342900" eaLnBrk="1" hangingPunct="1">
              <a:lnSpc>
                <a:spcPct val="95000"/>
              </a:lnSpc>
              <a:spcBef>
                <a:spcPct val="40000"/>
              </a:spcBef>
              <a:buFont typeface="Wingdings" panose="05000000000000000000" pitchFamily="2" charset="2"/>
              <a:buChar char="§"/>
            </a:pPr>
            <a:r>
              <a:rPr lang="en-US" altLang="en-US" sz="2200" i="1" u="sng" dirty="0" err="1" smtClean="0"/>
              <a:t>Rasul</a:t>
            </a:r>
            <a:r>
              <a:rPr lang="en-US" altLang="en-US" sz="2200" i="1" u="sng" dirty="0" smtClean="0"/>
              <a:t> v. Bush</a:t>
            </a:r>
            <a:r>
              <a:rPr lang="en-US" altLang="en-US" sz="2200" dirty="0" smtClean="0"/>
              <a:t>  (June 2004) Guantanamo Bay is within U.S. jurisdiction and subject to its laws, meaning detainees are entitled to some sort of due process in American courts. </a:t>
            </a:r>
          </a:p>
          <a:p>
            <a:pPr marL="342900" indent="-342900" eaLnBrk="1" hangingPunct="1">
              <a:lnSpc>
                <a:spcPct val="95000"/>
              </a:lnSpc>
              <a:spcBef>
                <a:spcPct val="40000"/>
              </a:spcBef>
              <a:buFont typeface="Wingdings" panose="05000000000000000000" pitchFamily="2" charset="2"/>
              <a:buChar char="§"/>
            </a:pPr>
            <a:r>
              <a:rPr lang="en-US" altLang="en-US" sz="2200" i="1" u="sng" dirty="0" err="1" smtClean="0"/>
              <a:t>Hamdan</a:t>
            </a:r>
            <a:r>
              <a:rPr lang="en-US" altLang="en-US" sz="2200" i="1" u="sng" dirty="0" smtClean="0"/>
              <a:t> v. Rumsfeld</a:t>
            </a:r>
            <a:r>
              <a:rPr lang="en-US" altLang="en-US" sz="2200" dirty="0" smtClean="0"/>
              <a:t>  (June 2006) Common Article 3 of the Geneva Conventions applies to all detainees. </a:t>
            </a:r>
          </a:p>
          <a:p>
            <a:pPr marL="342900" indent="-342900" eaLnBrk="1" hangingPunct="1">
              <a:lnSpc>
                <a:spcPct val="95000"/>
              </a:lnSpc>
              <a:spcBef>
                <a:spcPct val="40000"/>
              </a:spcBef>
              <a:buFont typeface="Wingdings" panose="05000000000000000000" pitchFamily="2" charset="2"/>
              <a:buChar char="§"/>
            </a:pPr>
            <a:r>
              <a:rPr lang="en-US" altLang="en-US" sz="2200" i="1" u="sng" dirty="0" err="1" smtClean="0"/>
              <a:t>Boumediene</a:t>
            </a:r>
            <a:r>
              <a:rPr lang="en-US" altLang="en-US" sz="2200" i="1" u="sng" dirty="0" smtClean="0"/>
              <a:t> v. Bush</a:t>
            </a:r>
            <a:r>
              <a:rPr lang="en-US" altLang="en-US" sz="2200" dirty="0" smtClean="0"/>
              <a:t>  (June, 2008) Detainees at Guantanamo Bay  are “entitled to the privilege of habeas corpus to challenge the legality of their detentions.”</a:t>
            </a:r>
          </a:p>
        </p:txBody>
      </p:sp>
    </p:spTree>
    <p:extLst>
      <p:ext uri="{BB962C8B-B14F-4D97-AF65-F5344CB8AC3E}">
        <p14:creationId xmlns:p14="http://schemas.microsoft.com/office/powerpoint/2010/main" val="32913701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76200"/>
            <a:ext cx="8229600" cy="1130300"/>
          </a:xfrm>
        </p:spPr>
        <p:txBody>
          <a:bodyPr/>
          <a:lstStyle/>
          <a:p>
            <a:pPr eaLnBrk="1" hangingPunct="1"/>
            <a:r>
              <a:rPr lang="en-US" altLang="en-US" sz="3200" b="1" dirty="0" smtClean="0"/>
              <a:t>Military Commission Proceedings </a:t>
            </a:r>
            <a:br>
              <a:rPr lang="en-US" altLang="en-US" sz="3200" b="1" dirty="0" smtClean="0"/>
            </a:br>
            <a:r>
              <a:rPr lang="en-US" altLang="en-US" sz="3200" b="1" dirty="0" smtClean="0"/>
              <a:t>Noor </a:t>
            </a:r>
            <a:r>
              <a:rPr lang="en-US" altLang="en-US" sz="3200" b="1" dirty="0" err="1" smtClean="0"/>
              <a:t>Uthman</a:t>
            </a:r>
            <a:r>
              <a:rPr lang="en-US" altLang="en-US" sz="3200" b="1" dirty="0" smtClean="0"/>
              <a:t> </a:t>
            </a:r>
            <a:r>
              <a:rPr lang="en-US" altLang="en-US" sz="3200" b="1" dirty="0" err="1" smtClean="0"/>
              <a:t>Muhammed</a:t>
            </a:r>
            <a:endParaRPr lang="en-US" altLang="en-US" sz="2800" b="1" dirty="0" smtClean="0"/>
          </a:p>
        </p:txBody>
      </p:sp>
      <p:pic>
        <p:nvPicPr>
          <p:cNvPr id="23555" name="9C2153EB-9EEA-4CE1-84E9-A0485B924B38/noor.jpg" descr="noo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998788" y="1600200"/>
            <a:ext cx="3146425" cy="4114800"/>
          </a:xfr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529503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28600"/>
            <a:ext cx="8229600" cy="1066800"/>
          </a:xfrm>
        </p:spPr>
        <p:txBody>
          <a:bodyPr/>
          <a:lstStyle/>
          <a:p>
            <a:pPr eaLnBrk="1" hangingPunct="1"/>
            <a:r>
              <a:rPr lang="en-US" altLang="en-US" b="1" dirty="0" smtClean="0"/>
              <a:t>Public Trial</a:t>
            </a:r>
          </a:p>
        </p:txBody>
      </p:sp>
      <p:pic>
        <p:nvPicPr>
          <p:cNvPr id="24579" name="Picture 3" descr="IMG_439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990600" y="1489075"/>
            <a:ext cx="6629400" cy="4759325"/>
          </a:xfrm>
          <a:noFill/>
          <a:effectLst>
            <a:outerShdw dist="107763" dir="81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IMG_44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181600"/>
            <a:ext cx="1828800" cy="1412875"/>
          </a:xfrm>
          <a:prstGeom prst="rect">
            <a:avLst/>
          </a:prstGeom>
          <a:noFill/>
          <a:ln w="38100">
            <a:solidFill>
              <a:srgbClr val="CC0000"/>
            </a:solidFill>
            <a:miter lim="800000"/>
            <a:headEnd/>
            <a:tailEnd/>
          </a:ln>
          <a:extLst>
            <a:ext uri="{909E8E84-426E-40DD-AFC4-6F175D3DCCD1}">
              <a14:hiddenFill xmlns:a14="http://schemas.microsoft.com/office/drawing/2010/main">
                <a:solidFill>
                  <a:schemeClr val="accent1">
                    <a:alpha val="50195"/>
                  </a:schemeClr>
                </a:solidFill>
              </a14:hiddenFill>
            </a:ext>
          </a:extLst>
        </p:spPr>
      </p:pic>
    </p:spTree>
    <p:extLst>
      <p:ext uri="{BB962C8B-B14F-4D97-AF65-F5344CB8AC3E}">
        <p14:creationId xmlns:p14="http://schemas.microsoft.com/office/powerpoint/2010/main" val="26779885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b="1" dirty="0" smtClean="0"/>
              <a:t>The Media</a:t>
            </a:r>
          </a:p>
        </p:txBody>
      </p:sp>
      <p:pic>
        <p:nvPicPr>
          <p:cNvPr id="2560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263775" y="1752600"/>
            <a:ext cx="4311650" cy="4114800"/>
          </a:xfr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91640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sz="3200" b="1" dirty="0" smtClean="0"/>
              <a:t>Public Trial</a:t>
            </a:r>
          </a:p>
        </p:txBody>
      </p:sp>
      <p:sp>
        <p:nvSpPr>
          <p:cNvPr id="26627" name="Rectangle 3"/>
          <p:cNvSpPr>
            <a:spLocks noGrp="1" noChangeArrowheads="1"/>
          </p:cNvSpPr>
          <p:nvPr>
            <p:ph type="body" idx="1"/>
          </p:nvPr>
        </p:nvSpPr>
        <p:spPr>
          <a:xfrm>
            <a:off x="457200" y="1495425"/>
            <a:ext cx="8229600" cy="4448175"/>
          </a:xfrm>
        </p:spPr>
        <p:txBody>
          <a:bodyPr/>
          <a:lstStyle/>
          <a:p>
            <a:pPr marL="342900" indent="-342900" eaLnBrk="1" hangingPunct="1">
              <a:lnSpc>
                <a:spcPct val="80000"/>
              </a:lnSpc>
              <a:spcAft>
                <a:spcPts val="800"/>
              </a:spcAft>
              <a:buFont typeface="Wingdings" panose="05000000000000000000" pitchFamily="2" charset="2"/>
              <a:buChar char="§"/>
            </a:pPr>
            <a:r>
              <a:rPr lang="en-US" altLang="en-US" sz="2400" dirty="0" smtClean="0"/>
              <a:t>MCA Compared: </a:t>
            </a:r>
            <a:r>
              <a:rPr lang="en-US" altLang="en-US" sz="2400" dirty="0" err="1" smtClean="0"/>
              <a:t>IMT</a:t>
            </a:r>
            <a:r>
              <a:rPr lang="en-US" altLang="en-US" sz="2400" dirty="0" smtClean="0"/>
              <a:t>/</a:t>
            </a:r>
            <a:r>
              <a:rPr lang="en-US" altLang="en-US" sz="2400" dirty="0" err="1" smtClean="0"/>
              <a:t>IMTFE</a:t>
            </a:r>
            <a:r>
              <a:rPr lang="en-US" altLang="en-US" sz="2400" dirty="0" smtClean="0"/>
              <a:t> and ICT/</a:t>
            </a:r>
            <a:r>
              <a:rPr lang="en-US" altLang="en-US" sz="2400" dirty="0" err="1" smtClean="0"/>
              <a:t>ICTR</a:t>
            </a:r>
            <a:r>
              <a:rPr lang="en-US" altLang="en-US" sz="2400" dirty="0" smtClean="0"/>
              <a:t> markedly the same in practice</a:t>
            </a:r>
          </a:p>
          <a:p>
            <a:pPr marL="342900" indent="-342900" eaLnBrk="1" hangingPunct="1">
              <a:lnSpc>
                <a:spcPct val="80000"/>
              </a:lnSpc>
              <a:spcAft>
                <a:spcPts val="800"/>
              </a:spcAft>
              <a:buFont typeface="Wingdings" panose="05000000000000000000" pitchFamily="2" charset="2"/>
              <a:buChar char="§"/>
            </a:pPr>
            <a:r>
              <a:rPr lang="en-US" altLang="en-US" sz="2400" dirty="0" smtClean="0"/>
              <a:t>Commission court room specially designed to afford public trial. </a:t>
            </a:r>
          </a:p>
          <a:p>
            <a:pPr marL="342900" indent="-342900" eaLnBrk="1" hangingPunct="1">
              <a:lnSpc>
                <a:spcPct val="80000"/>
              </a:lnSpc>
              <a:spcAft>
                <a:spcPts val="800"/>
              </a:spcAft>
              <a:buFont typeface="Wingdings" panose="05000000000000000000" pitchFamily="2" charset="2"/>
              <a:buChar char="§"/>
            </a:pPr>
            <a:r>
              <a:rPr lang="en-US" altLang="en-US" sz="2400" dirty="0" smtClean="0"/>
              <a:t>Media, families of victims, and other observers allowed to watch the proceedings live behind soundproofed, double-paned glass.</a:t>
            </a:r>
          </a:p>
          <a:p>
            <a:pPr marL="342900" indent="-342900" eaLnBrk="1" hangingPunct="1">
              <a:lnSpc>
                <a:spcPct val="80000"/>
              </a:lnSpc>
              <a:spcAft>
                <a:spcPts val="800"/>
              </a:spcAft>
              <a:buFont typeface="Wingdings" panose="05000000000000000000" pitchFamily="2" charset="2"/>
              <a:buChar char="§"/>
            </a:pPr>
            <a:r>
              <a:rPr lang="en-US" altLang="en-US" sz="2400" dirty="0" smtClean="0"/>
              <a:t>Audio on CCTV monitors in viewing room delayed so intelligence agent can blot out any unintentionally disclosed classified information. </a:t>
            </a:r>
          </a:p>
          <a:p>
            <a:pPr marL="342900" indent="-342900" eaLnBrk="1" hangingPunct="1">
              <a:lnSpc>
                <a:spcPct val="80000"/>
              </a:lnSpc>
              <a:spcAft>
                <a:spcPts val="800"/>
              </a:spcAft>
              <a:buFont typeface="Wingdings" panose="05000000000000000000" pitchFamily="2" charset="2"/>
              <a:buChar char="§"/>
            </a:pPr>
            <a:r>
              <a:rPr lang="en-US" altLang="en-US" sz="2400" dirty="0" smtClean="0"/>
              <a:t>Lawyers, in cooperation with judge, work assiduously to declassify as much evidence as possible so public can view.</a:t>
            </a:r>
          </a:p>
        </p:txBody>
      </p:sp>
    </p:spTree>
    <p:extLst>
      <p:ext uri="{BB962C8B-B14F-4D97-AF65-F5344CB8AC3E}">
        <p14:creationId xmlns:p14="http://schemas.microsoft.com/office/powerpoint/2010/main" val="4031471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30225" y="509588"/>
            <a:ext cx="8229600" cy="11430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sz="2800" dirty="0" smtClean="0"/>
              <a:t>Amnesty Int'l USA v. Clapper </a:t>
            </a:r>
            <a:br>
              <a:rPr lang="en-US" sz="2800" dirty="0" smtClean="0"/>
            </a:br>
            <a:r>
              <a:rPr lang="en-US" sz="2800" dirty="0" smtClean="0"/>
              <a:t>No. 09-41112, slip at 17 (2d Cir. September 21, 2010</a:t>
            </a:r>
            <a:br>
              <a:rPr lang="en-US" sz="2800" dirty="0" smtClean="0"/>
            </a:br>
            <a:endParaRPr lang="en-US" sz="2800" dirty="0" smtClean="0"/>
          </a:p>
        </p:txBody>
      </p:sp>
      <p:sp>
        <p:nvSpPr>
          <p:cNvPr id="43011" name="Rectangle 3"/>
          <p:cNvSpPr>
            <a:spLocks noGrp="1" noChangeArrowheads="1"/>
          </p:cNvSpPr>
          <p:nvPr>
            <p:ph type="body" idx="1"/>
          </p:nvPr>
        </p:nvSpPr>
        <p:spPr>
          <a:xfrm>
            <a:off x="369888" y="2200275"/>
            <a:ext cx="8229600" cy="4657725"/>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indent="0" eaLnBrk="1" hangingPunct="1">
              <a:defRPr/>
            </a:pPr>
            <a:r>
              <a:rPr lang="en-US" sz="2400" dirty="0" smtClean="0"/>
              <a:t>"The Constitution sets limits on the powers even of Congress.  It is the glory of our system that even our elected leaders must defend the legality of their conduct when challenged.  Short-circuiting that process risks not only that we will be governed by unconstitutional laws, but also that legitimate exercises of the lawmaking power will exist under a cloud, </a:t>
            </a:r>
            <a:r>
              <a:rPr lang="en-US" sz="2400" dirty="0" err="1" smtClean="0"/>
              <a:t>undispelled</a:t>
            </a:r>
            <a:r>
              <a:rPr lang="en-US" sz="2400" smtClean="0"/>
              <a:t> by the light of objective reasoning." </a:t>
            </a:r>
            <a:r>
              <a:rPr lang="en-US" sz="2000" smtClean="0"/>
              <a:t>(Lynch,J. Concurring)</a:t>
            </a:r>
          </a:p>
        </p:txBody>
      </p:sp>
    </p:spTree>
    <p:extLst>
      <p:ext uri="{BB962C8B-B14F-4D97-AF65-F5344CB8AC3E}">
        <p14:creationId xmlns:p14="http://schemas.microsoft.com/office/powerpoint/2010/main" val="17321489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sz="3200" b="1" dirty="0" smtClean="0"/>
              <a:t>Speedy Trial</a:t>
            </a:r>
          </a:p>
        </p:txBody>
      </p:sp>
      <p:sp>
        <p:nvSpPr>
          <p:cNvPr id="27651" name="Rectangle 3"/>
          <p:cNvSpPr>
            <a:spLocks noGrp="1" noChangeArrowheads="1"/>
          </p:cNvSpPr>
          <p:nvPr>
            <p:ph type="body" idx="1"/>
          </p:nvPr>
        </p:nvSpPr>
        <p:spPr>
          <a:xfrm>
            <a:off x="457200" y="1524000"/>
            <a:ext cx="8229600" cy="4343400"/>
          </a:xfrm>
        </p:spPr>
        <p:txBody>
          <a:bodyPr/>
          <a:lstStyle/>
          <a:p>
            <a:pPr marL="342900" indent="-342900" eaLnBrk="1" hangingPunct="1">
              <a:lnSpc>
                <a:spcPct val="90000"/>
              </a:lnSpc>
              <a:buFont typeface="Wingdings" panose="05000000000000000000" pitchFamily="2" charset="2"/>
              <a:buChar char="§"/>
            </a:pPr>
            <a:r>
              <a:rPr lang="en-US" altLang="en-US" sz="2400" dirty="0" smtClean="0"/>
              <a:t>MCA Compared: Worse than </a:t>
            </a:r>
            <a:r>
              <a:rPr lang="en-US" altLang="en-US" sz="2400" dirty="0" err="1" smtClean="0"/>
              <a:t>IMT</a:t>
            </a:r>
            <a:r>
              <a:rPr lang="en-US" altLang="en-US" sz="2400" dirty="0" smtClean="0"/>
              <a:t>/</a:t>
            </a:r>
            <a:r>
              <a:rPr lang="en-US" altLang="en-US" sz="2400" dirty="0" err="1" smtClean="0"/>
              <a:t>IMTFE</a:t>
            </a:r>
            <a:r>
              <a:rPr lang="en-US" altLang="en-US" sz="2400" dirty="0" smtClean="0"/>
              <a:t> and ICT/</a:t>
            </a:r>
            <a:r>
              <a:rPr lang="en-US" altLang="en-US" sz="2400" dirty="0" err="1" smtClean="0"/>
              <a:t>ICTR</a:t>
            </a:r>
            <a:endParaRPr lang="en-US" altLang="en-US" sz="2400" dirty="0" smtClean="0"/>
          </a:p>
          <a:p>
            <a:pPr marL="342900" indent="-342900" eaLnBrk="1" hangingPunct="1">
              <a:lnSpc>
                <a:spcPct val="90000"/>
              </a:lnSpc>
              <a:buFont typeface="Wingdings" panose="05000000000000000000" pitchFamily="2" charset="2"/>
              <a:buChar char="§"/>
            </a:pPr>
            <a:r>
              <a:rPr lang="en-US" altLang="en-US" sz="2400" dirty="0" smtClean="0"/>
              <a:t>No right to speedy trial  </a:t>
            </a:r>
          </a:p>
          <a:p>
            <a:pPr marL="342900" indent="-342900" eaLnBrk="1" hangingPunct="1">
              <a:lnSpc>
                <a:spcPct val="90000"/>
              </a:lnSpc>
              <a:buFont typeface="Wingdings" panose="05000000000000000000" pitchFamily="2" charset="2"/>
              <a:buChar char="§"/>
            </a:pPr>
            <a:r>
              <a:rPr lang="en-US" altLang="en-US" sz="2400" dirty="0" smtClean="0"/>
              <a:t>Noor is case in point:</a:t>
            </a:r>
          </a:p>
          <a:p>
            <a:pPr lvl="3">
              <a:lnSpc>
                <a:spcPct val="90000"/>
              </a:lnSpc>
            </a:pPr>
            <a:r>
              <a:rPr lang="en-US" altLang="en-US" sz="2000" dirty="0" smtClean="0"/>
              <a:t>August '02		Noor arrives in Gitmo</a:t>
            </a:r>
          </a:p>
          <a:p>
            <a:pPr lvl="3">
              <a:lnSpc>
                <a:spcPct val="90000"/>
              </a:lnSpc>
            </a:pPr>
            <a:r>
              <a:rPr lang="en-US" altLang="en-US" sz="2000" dirty="0" smtClean="0"/>
              <a:t>May '08			First charges (material 						support/conspiracy)</a:t>
            </a:r>
          </a:p>
          <a:p>
            <a:pPr lvl="3">
              <a:lnSpc>
                <a:spcPct val="90000"/>
              </a:lnSpc>
            </a:pPr>
            <a:r>
              <a:rPr lang="en-US" altLang="en-US" sz="2000" dirty="0" smtClean="0"/>
              <a:t>July '08			Charges dismissed w/o 						prejudice</a:t>
            </a:r>
          </a:p>
          <a:p>
            <a:pPr lvl="3">
              <a:lnSpc>
                <a:spcPct val="90000"/>
              </a:lnSpc>
            </a:pPr>
            <a:r>
              <a:rPr lang="en-US" altLang="en-US" sz="2000" dirty="0" smtClean="0"/>
              <a:t>December '08       		Recharged (same crimes)</a:t>
            </a:r>
          </a:p>
          <a:p>
            <a:pPr lvl="3">
              <a:lnSpc>
                <a:spcPct val="90000"/>
              </a:lnSpc>
            </a:pPr>
            <a:r>
              <a:rPr lang="en-US" altLang="en-US" sz="2000" dirty="0" smtClean="0"/>
              <a:t>January '09		Arraigned</a:t>
            </a:r>
          </a:p>
          <a:p>
            <a:pPr lvl="3">
              <a:lnSpc>
                <a:spcPct val="90000"/>
              </a:lnSpc>
            </a:pPr>
            <a:r>
              <a:rPr lang="en-US" altLang="en-US" sz="2000" dirty="0" smtClean="0"/>
              <a:t>February '11		Trial</a:t>
            </a:r>
          </a:p>
          <a:p>
            <a:pPr eaLnBrk="1" hangingPunct="1">
              <a:lnSpc>
                <a:spcPct val="90000"/>
              </a:lnSpc>
              <a:buFont typeface="Wingdings" pitchFamily="2" charset="2"/>
              <a:buNone/>
            </a:pPr>
            <a:endParaRPr lang="en-US" altLang="en-US" sz="2400" dirty="0" smtClean="0"/>
          </a:p>
        </p:txBody>
      </p:sp>
    </p:spTree>
    <p:extLst>
      <p:ext uri="{BB962C8B-B14F-4D97-AF65-F5344CB8AC3E}">
        <p14:creationId xmlns:p14="http://schemas.microsoft.com/office/powerpoint/2010/main" val="3338969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z="3200" b="1" dirty="0" smtClean="0"/>
              <a:t>Noor Post-Arraignment  Delays</a:t>
            </a:r>
          </a:p>
        </p:txBody>
      </p:sp>
      <p:sp>
        <p:nvSpPr>
          <p:cNvPr id="28675" name="Rectangle 3"/>
          <p:cNvSpPr>
            <a:spLocks noGrp="1" noChangeArrowheads="1"/>
          </p:cNvSpPr>
          <p:nvPr>
            <p:ph type="body" idx="1"/>
          </p:nvPr>
        </p:nvSpPr>
        <p:spPr/>
        <p:txBody>
          <a:bodyPr/>
          <a:lstStyle/>
          <a:p>
            <a:pPr marL="457200" indent="-457200" eaLnBrk="1" hangingPunct="1">
              <a:buFont typeface="Wingdings" panose="05000000000000000000" pitchFamily="2" charset="2"/>
              <a:buChar char="§"/>
            </a:pPr>
            <a:r>
              <a:rPr lang="en-US" altLang="en-US" sz="2800" dirty="0" smtClean="0"/>
              <a:t>President Obama freeze</a:t>
            </a:r>
          </a:p>
          <a:p>
            <a:pPr marL="457200" indent="-457200" eaLnBrk="1" hangingPunct="1">
              <a:buFont typeface="Wingdings" panose="05000000000000000000" pitchFamily="2" charset="2"/>
              <a:buChar char="§"/>
            </a:pPr>
            <a:r>
              <a:rPr lang="en-US" altLang="en-US" sz="2800" dirty="0" smtClean="0"/>
              <a:t>Stalled production of classified material </a:t>
            </a:r>
          </a:p>
          <a:p>
            <a:pPr marL="457200" indent="-457200" eaLnBrk="1" hangingPunct="1">
              <a:buFont typeface="Wingdings" panose="05000000000000000000" pitchFamily="2" charset="2"/>
              <a:buChar char="§"/>
            </a:pPr>
            <a:r>
              <a:rPr lang="en-US" altLang="en-US" sz="2800" dirty="0" smtClean="0"/>
              <a:t>Attempted severance of military counsel</a:t>
            </a:r>
          </a:p>
          <a:p>
            <a:pPr marL="457200" indent="-457200" eaLnBrk="1" hangingPunct="1">
              <a:buFont typeface="Wingdings" panose="05000000000000000000" pitchFamily="2" charset="2"/>
              <a:buChar char="§"/>
            </a:pPr>
            <a:r>
              <a:rPr lang="en-US" altLang="en-US" sz="2800" dirty="0" smtClean="0"/>
              <a:t>Asset holder refusals (CIA, </a:t>
            </a:r>
            <a:r>
              <a:rPr lang="en-US" altLang="en-US" sz="2800" dirty="0" err="1" smtClean="0"/>
              <a:t>NSC</a:t>
            </a:r>
            <a:r>
              <a:rPr lang="en-US" altLang="en-US" sz="2800" dirty="0" smtClean="0"/>
              <a:t>, FBI)</a:t>
            </a:r>
          </a:p>
          <a:p>
            <a:pPr marL="457200" indent="-457200" eaLnBrk="1" hangingPunct="1">
              <a:buFont typeface="Wingdings" panose="05000000000000000000" pitchFamily="2" charset="2"/>
              <a:buChar char="§"/>
            </a:pPr>
            <a:r>
              <a:rPr lang="en-US" altLang="en-US" sz="2800" dirty="0" smtClean="0"/>
              <a:t>Article 5 proceedings</a:t>
            </a:r>
          </a:p>
          <a:p>
            <a:pPr marL="457200" indent="-457200" eaLnBrk="1" hangingPunct="1">
              <a:buFont typeface="Wingdings" panose="05000000000000000000" pitchFamily="2" charset="2"/>
              <a:buChar char="§"/>
            </a:pPr>
            <a:r>
              <a:rPr lang="en-US" altLang="en-US" sz="2800" dirty="0" smtClean="0"/>
              <a:t>Constitutional challenges and other law motions </a:t>
            </a:r>
            <a:br>
              <a:rPr lang="en-US" altLang="en-US" sz="2800" dirty="0" smtClean="0"/>
            </a:br>
            <a:r>
              <a:rPr lang="en-US" altLang="en-US" sz="2800" dirty="0" smtClean="0"/>
              <a:t>(20 or more) </a:t>
            </a:r>
          </a:p>
        </p:txBody>
      </p:sp>
    </p:spTree>
    <p:extLst>
      <p:ext uri="{BB962C8B-B14F-4D97-AF65-F5344CB8AC3E}">
        <p14:creationId xmlns:p14="http://schemas.microsoft.com/office/powerpoint/2010/main" val="10292655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z="3200" b="1" dirty="0" smtClean="0"/>
              <a:t>Compulsory Process</a:t>
            </a:r>
          </a:p>
        </p:txBody>
      </p:sp>
      <p:sp>
        <p:nvSpPr>
          <p:cNvPr id="29699" name="Rectangle 3"/>
          <p:cNvSpPr>
            <a:spLocks noGrp="1" noChangeArrowheads="1"/>
          </p:cNvSpPr>
          <p:nvPr>
            <p:ph type="body" idx="1"/>
          </p:nvPr>
        </p:nvSpPr>
        <p:spPr>
          <a:xfrm>
            <a:off x="457200" y="1719263"/>
            <a:ext cx="8229600" cy="3995737"/>
          </a:xfrm>
        </p:spPr>
        <p:txBody>
          <a:bodyPr/>
          <a:lstStyle/>
          <a:p>
            <a:pPr marL="342900" indent="-342900" eaLnBrk="1" hangingPunct="1">
              <a:buFont typeface="Wingdings" panose="05000000000000000000" pitchFamily="2" charset="2"/>
              <a:buChar char="§"/>
            </a:pPr>
            <a:r>
              <a:rPr lang="en-US" altLang="en-US" sz="2700" dirty="0" smtClean="0"/>
              <a:t>MCA Compared: Better than </a:t>
            </a:r>
            <a:r>
              <a:rPr lang="en-US" altLang="en-US" sz="2700" dirty="0" err="1" smtClean="0"/>
              <a:t>IMT</a:t>
            </a:r>
            <a:r>
              <a:rPr lang="en-US" altLang="en-US" sz="2700" dirty="0" smtClean="0"/>
              <a:t>/</a:t>
            </a:r>
            <a:r>
              <a:rPr lang="en-US" altLang="en-US" sz="2700" dirty="0" err="1" smtClean="0"/>
              <a:t>IMTFE</a:t>
            </a:r>
            <a:r>
              <a:rPr lang="en-US" altLang="en-US" sz="2700" dirty="0" smtClean="0"/>
              <a:t> and ICT/</a:t>
            </a:r>
            <a:r>
              <a:rPr lang="en-US" altLang="en-US" sz="2700" dirty="0" err="1" smtClean="0"/>
              <a:t>ICTR</a:t>
            </a:r>
            <a:endParaRPr lang="en-US" altLang="en-US" sz="2700" dirty="0" smtClean="0"/>
          </a:p>
          <a:p>
            <a:pPr marL="342900" indent="-342900" eaLnBrk="1" hangingPunct="1">
              <a:buFont typeface="Wingdings" panose="05000000000000000000" pitchFamily="2" charset="2"/>
              <a:buChar char="§"/>
            </a:pPr>
            <a:r>
              <a:rPr lang="en-US" altLang="en-US" sz="2700" dirty="0" smtClean="0"/>
              <a:t>Defense counsel afforded "reasonable" but not "equal" opportunity to obtain witnesses and other evidence</a:t>
            </a:r>
          </a:p>
          <a:p>
            <a:pPr marL="342900" indent="-342900" eaLnBrk="1" hangingPunct="1">
              <a:buFont typeface="Wingdings" panose="05000000000000000000" pitchFamily="2" charset="2"/>
              <a:buChar char="§"/>
            </a:pPr>
            <a:r>
              <a:rPr lang="en-US" altLang="en-US" sz="2700" dirty="0" smtClean="0"/>
              <a:t>Prosecution obligated to disclose exculpatory evidence</a:t>
            </a:r>
          </a:p>
          <a:p>
            <a:pPr marL="342900" indent="-342900" eaLnBrk="1" hangingPunct="1">
              <a:buFont typeface="Wingdings" panose="05000000000000000000" pitchFamily="2" charset="2"/>
              <a:buChar char="§"/>
            </a:pPr>
            <a:r>
              <a:rPr lang="en-US" altLang="en-US" sz="2700" dirty="0" smtClean="0"/>
              <a:t>Classified evidence allowed in summary form</a:t>
            </a:r>
          </a:p>
          <a:p>
            <a:pPr marL="687388" lvl="2">
              <a:buFont typeface="Wingdings" panose="05000000000000000000" pitchFamily="2" charset="2"/>
              <a:buChar char="§"/>
            </a:pPr>
            <a:r>
              <a:rPr lang="en-US" altLang="en-US" dirty="0" err="1" smtClean="0"/>
              <a:t>CIPA</a:t>
            </a:r>
            <a:r>
              <a:rPr lang="en-US" altLang="en-US" dirty="0" smtClean="0"/>
              <a:t> protocol established in Noor's case</a:t>
            </a:r>
          </a:p>
          <a:p>
            <a:pPr marL="342900" indent="-342900" eaLnBrk="1" hangingPunct="1">
              <a:buFont typeface="Wingdings" panose="05000000000000000000" pitchFamily="2" charset="2"/>
              <a:buChar char="§"/>
            </a:pPr>
            <a:r>
              <a:rPr lang="en-US" altLang="en-US" sz="2700" dirty="0" smtClean="0"/>
              <a:t>Brady material not covered (e.g. impeachment evidence)</a:t>
            </a:r>
          </a:p>
        </p:txBody>
      </p:sp>
    </p:spTree>
    <p:extLst>
      <p:ext uri="{BB962C8B-B14F-4D97-AF65-F5344CB8AC3E}">
        <p14:creationId xmlns:p14="http://schemas.microsoft.com/office/powerpoint/2010/main" val="9813024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85800" y="1600200"/>
            <a:ext cx="7772400" cy="2971800"/>
          </a:xfrm>
          <a:prstGeom prst="rect">
            <a:avLst/>
          </a:prstGeom>
          <a:noFill/>
          <a:ln>
            <a:noFill/>
          </a:ln>
          <a:effectLst/>
          <a:extLst>
            <a:ext uri="{909E8E84-426E-40DD-AFC4-6F175D3DCCD1}">
              <a14:hiddenFill xmlns:a14="http://schemas.microsoft.com/office/drawing/2010/main">
                <a:solidFill>
                  <a:schemeClr val="bg1">
                    <a:alpha val="27058"/>
                  </a:schemeClr>
                </a:solidFill>
              </a14:hiddenFill>
            </a:ext>
            <a:ext uri="{91240B29-F687-4F45-9708-019B960494DF}">
              <a14:hiddenLine xmlns:a14="http://schemas.microsoft.com/office/drawing/2010/main" w="3810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eaLnBrk="1" hangingPunct="1"/>
            <a:r>
              <a:rPr lang="en-US" altLang="en-US" sz="3600" i="0" dirty="0">
                <a:solidFill>
                  <a:schemeClr val="folHlink"/>
                </a:solidFill>
              </a:rPr>
              <a:t>Trial Proceedings and Jury Selection</a:t>
            </a:r>
            <a:r>
              <a:rPr lang="en-US" altLang="en-US" sz="4400" i="0" dirty="0">
                <a:solidFill>
                  <a:schemeClr val="folHlink"/>
                </a:solidFill>
              </a:rPr>
              <a:t/>
            </a:r>
            <a:br>
              <a:rPr lang="en-US" altLang="en-US" sz="4400" i="0" dirty="0">
                <a:solidFill>
                  <a:schemeClr val="folHlink"/>
                </a:solidFill>
              </a:rPr>
            </a:br>
            <a:r>
              <a:rPr lang="en-US" altLang="en-US" sz="4400" i="0" dirty="0"/>
              <a:t/>
            </a:r>
            <a:br>
              <a:rPr lang="en-US" altLang="en-US" sz="4400" i="0" dirty="0"/>
            </a:br>
            <a:r>
              <a:rPr lang="en-US" altLang="en-US" sz="2800" i="0" dirty="0"/>
              <a:t>February 15, 2011</a:t>
            </a:r>
          </a:p>
        </p:txBody>
      </p:sp>
    </p:spTree>
    <p:extLst>
      <p:ext uri="{BB962C8B-B14F-4D97-AF65-F5344CB8AC3E}">
        <p14:creationId xmlns:p14="http://schemas.microsoft.com/office/powerpoint/2010/main" val="3004487490"/>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b="1" dirty="0" smtClean="0"/>
              <a:t>Trial Team</a:t>
            </a:r>
          </a:p>
        </p:txBody>
      </p:sp>
      <p:pic>
        <p:nvPicPr>
          <p:cNvPr id="3174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392363" y="1562100"/>
            <a:ext cx="4162425" cy="4533900"/>
          </a:xfr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494673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b="1" dirty="0" smtClean="0"/>
              <a:t>Trial by Impartial Judge</a:t>
            </a:r>
          </a:p>
        </p:txBody>
      </p:sp>
      <p:sp>
        <p:nvSpPr>
          <p:cNvPr id="32771" name="Rectangle 3"/>
          <p:cNvSpPr>
            <a:spLocks noGrp="1" noChangeArrowheads="1"/>
          </p:cNvSpPr>
          <p:nvPr>
            <p:ph type="body" idx="1"/>
          </p:nvPr>
        </p:nvSpPr>
        <p:spPr/>
        <p:txBody>
          <a:bodyPr/>
          <a:lstStyle/>
          <a:p>
            <a:pPr marL="342900" indent="-342900" eaLnBrk="1" hangingPunct="1">
              <a:buFont typeface="Wingdings" panose="05000000000000000000" pitchFamily="2" charset="2"/>
              <a:buChar char="§"/>
            </a:pPr>
            <a:r>
              <a:rPr lang="en-US" altLang="en-US" sz="2500" dirty="0" smtClean="0"/>
              <a:t>MCA Compared: Better than </a:t>
            </a:r>
            <a:r>
              <a:rPr lang="en-US" altLang="en-US" sz="2500" dirty="0" err="1" smtClean="0"/>
              <a:t>IMT</a:t>
            </a:r>
            <a:r>
              <a:rPr lang="en-US" altLang="en-US" sz="2500" dirty="0" smtClean="0"/>
              <a:t>/</a:t>
            </a:r>
            <a:r>
              <a:rPr lang="en-US" altLang="en-US" sz="2500" dirty="0" err="1" smtClean="0"/>
              <a:t>IMTFE</a:t>
            </a:r>
            <a:r>
              <a:rPr lang="en-US" altLang="en-US" sz="2500" dirty="0" smtClean="0"/>
              <a:t> but worse than </a:t>
            </a:r>
            <a:r>
              <a:rPr lang="en-US" altLang="en-US" sz="2500" dirty="0" err="1" smtClean="0"/>
              <a:t>ICTY</a:t>
            </a:r>
            <a:r>
              <a:rPr lang="en-US" altLang="en-US" sz="2500" dirty="0" smtClean="0"/>
              <a:t>/</a:t>
            </a:r>
            <a:r>
              <a:rPr lang="en-US" altLang="en-US" sz="2500" dirty="0" err="1" smtClean="0"/>
              <a:t>ICTY</a:t>
            </a:r>
            <a:endParaRPr lang="en-US" altLang="en-US" sz="2500" dirty="0" smtClean="0"/>
          </a:p>
          <a:p>
            <a:pPr marL="342900" indent="-342900" eaLnBrk="1" hangingPunct="1">
              <a:buFont typeface="Wingdings" panose="05000000000000000000" pitchFamily="2" charset="2"/>
              <a:buChar char="§"/>
            </a:pPr>
            <a:r>
              <a:rPr lang="en-US" altLang="en-US" sz="2500" dirty="0" smtClean="0"/>
              <a:t>Prohibits unlawful command influence</a:t>
            </a:r>
          </a:p>
          <a:p>
            <a:pPr marL="342900" indent="-342900" eaLnBrk="1" hangingPunct="1">
              <a:buFont typeface="Wingdings" panose="05000000000000000000" pitchFamily="2" charset="2"/>
              <a:buChar char="§"/>
            </a:pPr>
            <a:r>
              <a:rPr lang="en-US" altLang="en-US" sz="2500" dirty="0" smtClean="0"/>
              <a:t>No adverse actions can be taken against commission members in their performance reviews</a:t>
            </a:r>
          </a:p>
          <a:p>
            <a:pPr marL="342900" indent="-342900" eaLnBrk="1" hangingPunct="1">
              <a:buFont typeface="Wingdings" panose="05000000000000000000" pitchFamily="2" charset="2"/>
              <a:buChar char="§"/>
            </a:pPr>
            <a:r>
              <a:rPr lang="en-US" altLang="en-US" sz="2500" dirty="0" smtClean="0"/>
              <a:t>Multiple roles assigned to Convening Authority (e.g. initiating charges, allocating resources, assignment of counsel, selection of commission members) create risk of inherent conflicts or perceived unfairness</a:t>
            </a:r>
          </a:p>
          <a:p>
            <a:pPr marL="342900" indent="-342900" eaLnBrk="1" hangingPunct="1">
              <a:buFont typeface="Wingdings" panose="05000000000000000000" pitchFamily="2" charset="2"/>
              <a:buChar char="§"/>
            </a:pPr>
            <a:r>
              <a:rPr lang="en-US" altLang="en-US" sz="2500" dirty="0" smtClean="0"/>
              <a:t>Limited right of appeal</a:t>
            </a:r>
          </a:p>
          <a:p>
            <a:pPr marL="342900" indent="-342900" eaLnBrk="1" hangingPunct="1">
              <a:buFont typeface="Wingdings" panose="05000000000000000000" pitchFamily="2" charset="2"/>
              <a:buChar char="§"/>
            </a:pPr>
            <a:endParaRPr lang="en-US" altLang="en-US" sz="2500" dirty="0" smtClean="0"/>
          </a:p>
          <a:p>
            <a:pPr marL="457200" indent="-457200" eaLnBrk="1" hangingPunct="1">
              <a:buFont typeface="Wingdings" panose="05000000000000000000" pitchFamily="2" charset="2"/>
              <a:buChar char="§"/>
            </a:pPr>
            <a:endParaRPr lang="en-US" altLang="en-US" sz="2500" dirty="0" smtClean="0"/>
          </a:p>
        </p:txBody>
      </p:sp>
    </p:spTree>
    <p:extLst>
      <p:ext uri="{BB962C8B-B14F-4D97-AF65-F5344CB8AC3E}">
        <p14:creationId xmlns:p14="http://schemas.microsoft.com/office/powerpoint/2010/main" val="965511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sz="3200" b="1" dirty="0" smtClean="0"/>
              <a:t>Exclusion of Testimonial Hearsay</a:t>
            </a:r>
          </a:p>
        </p:txBody>
      </p:sp>
      <p:sp>
        <p:nvSpPr>
          <p:cNvPr id="33795" name="Rectangle 3"/>
          <p:cNvSpPr>
            <a:spLocks noGrp="1" noChangeArrowheads="1"/>
          </p:cNvSpPr>
          <p:nvPr>
            <p:ph type="body" idx="1"/>
          </p:nvPr>
        </p:nvSpPr>
        <p:spPr/>
        <p:txBody>
          <a:bodyPr/>
          <a:lstStyle/>
          <a:p>
            <a:pPr marL="342900" indent="-342900" eaLnBrk="1" hangingPunct="1">
              <a:buFont typeface="Wingdings" panose="05000000000000000000" pitchFamily="2" charset="2"/>
              <a:buChar char="§"/>
            </a:pPr>
            <a:r>
              <a:rPr lang="en-US" altLang="en-US" sz="2500" dirty="0" smtClean="0"/>
              <a:t>MCA Compared: Better than </a:t>
            </a:r>
            <a:r>
              <a:rPr lang="en-US" altLang="en-US" sz="2500" dirty="0" err="1" smtClean="0"/>
              <a:t>IMT</a:t>
            </a:r>
            <a:r>
              <a:rPr lang="en-US" altLang="en-US" sz="2500" dirty="0" smtClean="0"/>
              <a:t>/</a:t>
            </a:r>
            <a:r>
              <a:rPr lang="en-US" altLang="en-US" sz="2500" dirty="0" err="1" smtClean="0"/>
              <a:t>IMTFE</a:t>
            </a:r>
            <a:r>
              <a:rPr lang="en-US" altLang="en-US" sz="2500" dirty="0" smtClean="0"/>
              <a:t> and </a:t>
            </a:r>
            <a:r>
              <a:rPr lang="en-US" altLang="en-US" sz="2500" dirty="0" err="1" smtClean="0"/>
              <a:t>ICTY</a:t>
            </a:r>
            <a:r>
              <a:rPr lang="en-US" altLang="en-US" sz="2500" dirty="0" smtClean="0"/>
              <a:t>/</a:t>
            </a:r>
            <a:r>
              <a:rPr lang="en-US" altLang="en-US" sz="2500" dirty="0" err="1" smtClean="0"/>
              <a:t>ICTR</a:t>
            </a:r>
            <a:endParaRPr lang="en-US" altLang="en-US" sz="2500" dirty="0" smtClean="0"/>
          </a:p>
          <a:p>
            <a:pPr marL="342900" indent="-342900" eaLnBrk="1" hangingPunct="1">
              <a:buFont typeface="Wingdings" panose="05000000000000000000" pitchFamily="2" charset="2"/>
              <a:buChar char="§"/>
            </a:pPr>
            <a:r>
              <a:rPr lang="en-US" altLang="en-US" sz="2500" dirty="0" smtClean="0"/>
              <a:t>Hearsay evidence permitted on notice and finding of "reliability"</a:t>
            </a:r>
          </a:p>
          <a:p>
            <a:pPr marL="687388" lvl="2">
              <a:buFont typeface="Wingdings" panose="05000000000000000000" pitchFamily="2" charset="2"/>
              <a:buChar char="§"/>
            </a:pPr>
            <a:r>
              <a:rPr lang="en-US" altLang="en-US" sz="2300" dirty="0" smtClean="0"/>
              <a:t>No corroboration required</a:t>
            </a:r>
          </a:p>
          <a:p>
            <a:pPr marL="342900" indent="-342900" eaLnBrk="1" hangingPunct="1">
              <a:buFont typeface="Wingdings" panose="05000000000000000000" pitchFamily="2" charset="2"/>
              <a:buChar char="§"/>
            </a:pPr>
            <a:r>
              <a:rPr lang="en-US" altLang="en-US" sz="2500" dirty="0" smtClean="0"/>
              <a:t>Burden of persuasion on </a:t>
            </a:r>
            <a:r>
              <a:rPr lang="en-US" altLang="en-US" sz="2500" dirty="0" err="1" smtClean="0"/>
              <a:t>profferer</a:t>
            </a:r>
            <a:endParaRPr lang="en-US" altLang="en-US" sz="2500" dirty="0" smtClean="0"/>
          </a:p>
          <a:p>
            <a:pPr marL="342900" indent="-342900" eaLnBrk="1" hangingPunct="1">
              <a:buFont typeface="Wingdings" panose="05000000000000000000" pitchFamily="2" charset="2"/>
              <a:buChar char="§"/>
            </a:pPr>
            <a:r>
              <a:rPr lang="en-US" altLang="en-US" sz="2500" dirty="0" smtClean="0"/>
              <a:t>No right to confront and cross-examine accusers consistent with Sixth Amendment</a:t>
            </a:r>
          </a:p>
          <a:p>
            <a:pPr marL="687388" lvl="2">
              <a:buFont typeface="Wingdings" panose="05000000000000000000" pitchFamily="2" charset="2"/>
              <a:buChar char="§"/>
            </a:pPr>
            <a:r>
              <a:rPr lang="en-US" altLang="en-US" sz="2300" dirty="0" smtClean="0"/>
              <a:t>Noor's case:  </a:t>
            </a:r>
            <a:r>
              <a:rPr lang="en-US" altLang="en-US" sz="2300" dirty="0" err="1" smtClean="0"/>
              <a:t>Ressam</a:t>
            </a:r>
            <a:r>
              <a:rPr lang="en-US" altLang="en-US" sz="2300" dirty="0" smtClean="0"/>
              <a:t> (LAX) and </a:t>
            </a:r>
            <a:r>
              <a:rPr lang="en-US" altLang="en-US" sz="2300" dirty="0" err="1" smtClean="0"/>
              <a:t>Moussaui</a:t>
            </a:r>
            <a:r>
              <a:rPr lang="en-US" altLang="en-US" sz="2300" dirty="0" smtClean="0"/>
              <a:t> (20th </a:t>
            </a:r>
            <a:r>
              <a:rPr lang="en-US" altLang="en-US" sz="2300" dirty="0" err="1" smtClean="0"/>
              <a:t>highjacker</a:t>
            </a:r>
            <a:r>
              <a:rPr lang="en-US" altLang="en-US" sz="2300" dirty="0" smtClean="0"/>
              <a:t>) </a:t>
            </a:r>
          </a:p>
          <a:p>
            <a:pPr lvl="1" eaLnBrk="1" hangingPunct="1">
              <a:buFont typeface="Wingdings" panose="05000000000000000000" pitchFamily="2" charset="2"/>
              <a:buChar char="§"/>
            </a:pPr>
            <a:endParaRPr lang="en-US" altLang="en-US" sz="2500" dirty="0" smtClean="0"/>
          </a:p>
        </p:txBody>
      </p:sp>
    </p:spTree>
    <p:extLst>
      <p:ext uri="{BB962C8B-B14F-4D97-AF65-F5344CB8AC3E}">
        <p14:creationId xmlns:p14="http://schemas.microsoft.com/office/powerpoint/2010/main" val="36933645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b="1" dirty="0" smtClean="0"/>
              <a:t>Privilege Against </a:t>
            </a:r>
            <a:r>
              <a:rPr lang="en-US" altLang="en-US" sz="3200" b="1" dirty="0" smtClean="0"/>
              <a:t>Self-Incrimination</a:t>
            </a:r>
          </a:p>
        </p:txBody>
      </p:sp>
      <p:sp>
        <p:nvSpPr>
          <p:cNvPr id="34819" name="Rectangle 3"/>
          <p:cNvSpPr>
            <a:spLocks noGrp="1" noChangeArrowheads="1"/>
          </p:cNvSpPr>
          <p:nvPr>
            <p:ph type="body" idx="1"/>
          </p:nvPr>
        </p:nvSpPr>
        <p:spPr>
          <a:xfrm>
            <a:off x="457200" y="1425575"/>
            <a:ext cx="8229600" cy="4289425"/>
          </a:xfrm>
        </p:spPr>
        <p:txBody>
          <a:bodyPr/>
          <a:lstStyle/>
          <a:p>
            <a:pPr marL="342900" indent="-342900" eaLnBrk="1" hangingPunct="1">
              <a:spcAft>
                <a:spcPts val="800"/>
              </a:spcAft>
              <a:buFont typeface="Wingdings" panose="05000000000000000000" pitchFamily="2" charset="2"/>
              <a:buChar char="§"/>
            </a:pPr>
            <a:r>
              <a:rPr lang="en-US" altLang="en-US" sz="2500" dirty="0" smtClean="0"/>
              <a:t>MCA Compared: Better than </a:t>
            </a:r>
            <a:r>
              <a:rPr lang="en-US" altLang="en-US" sz="2500" dirty="0" err="1" smtClean="0"/>
              <a:t>IMT</a:t>
            </a:r>
            <a:r>
              <a:rPr lang="en-US" altLang="en-US" sz="2500" dirty="0" smtClean="0"/>
              <a:t>/</a:t>
            </a:r>
            <a:r>
              <a:rPr lang="en-US" altLang="en-US" sz="2500" dirty="0" err="1" smtClean="0"/>
              <a:t>IMTFE</a:t>
            </a:r>
            <a:r>
              <a:rPr lang="en-US" altLang="en-US" sz="2500" dirty="0" smtClean="0"/>
              <a:t> but worse than </a:t>
            </a:r>
            <a:r>
              <a:rPr lang="en-US" altLang="en-US" sz="2500" dirty="0" err="1" smtClean="0"/>
              <a:t>ICTY</a:t>
            </a:r>
            <a:r>
              <a:rPr lang="en-US" altLang="en-US" sz="2500" dirty="0" smtClean="0"/>
              <a:t>/</a:t>
            </a:r>
            <a:r>
              <a:rPr lang="en-US" altLang="en-US" sz="2500" dirty="0" err="1" smtClean="0"/>
              <a:t>ICTR</a:t>
            </a:r>
            <a:endParaRPr lang="en-US" altLang="en-US" sz="2500" dirty="0" smtClean="0"/>
          </a:p>
          <a:p>
            <a:pPr marL="342900" indent="-342900" eaLnBrk="1" hangingPunct="1">
              <a:spcAft>
                <a:spcPts val="800"/>
              </a:spcAft>
              <a:buFont typeface="Wingdings" panose="05000000000000000000" pitchFamily="2" charset="2"/>
              <a:buChar char="§"/>
            </a:pPr>
            <a:r>
              <a:rPr lang="en-US" altLang="en-US" sz="2500" dirty="0" smtClean="0"/>
              <a:t>No person required to testify against himself</a:t>
            </a:r>
          </a:p>
          <a:p>
            <a:pPr marL="342900" indent="-342900" eaLnBrk="1" hangingPunct="1">
              <a:spcAft>
                <a:spcPts val="800"/>
              </a:spcAft>
              <a:buFont typeface="Wingdings" panose="05000000000000000000" pitchFamily="2" charset="2"/>
              <a:buChar char="§"/>
            </a:pPr>
            <a:r>
              <a:rPr lang="en-US" altLang="en-US" sz="2500" dirty="0" smtClean="0"/>
              <a:t>Adverse inferences may be drawn from failure to testify subject to presumption of innocence instruction</a:t>
            </a:r>
          </a:p>
          <a:p>
            <a:pPr marL="342900" indent="-342900" eaLnBrk="1" hangingPunct="1">
              <a:spcAft>
                <a:spcPts val="800"/>
              </a:spcAft>
              <a:buFont typeface="Wingdings" panose="05000000000000000000" pitchFamily="2" charset="2"/>
              <a:buChar char="§"/>
            </a:pPr>
            <a:r>
              <a:rPr lang="en-US" altLang="en-US" sz="2500" dirty="0" smtClean="0"/>
              <a:t>Confessions allegedly elicited through coercion or compulsory self-incrimination admissible subject to specific finding of reliability and probative value</a:t>
            </a:r>
          </a:p>
          <a:p>
            <a:pPr marL="342900" indent="-342900" eaLnBrk="1" hangingPunct="1">
              <a:spcAft>
                <a:spcPts val="800"/>
              </a:spcAft>
              <a:buFont typeface="Wingdings" panose="05000000000000000000" pitchFamily="2" charset="2"/>
              <a:buChar char="§"/>
            </a:pPr>
            <a:r>
              <a:rPr lang="en-US" altLang="en-US" sz="2500" dirty="0" smtClean="0"/>
              <a:t>Defendants allowed to submit unsworn statements without subjecting themselves to cross-examination</a:t>
            </a:r>
          </a:p>
        </p:txBody>
      </p:sp>
    </p:spTree>
    <p:extLst>
      <p:ext uri="{BB962C8B-B14F-4D97-AF65-F5344CB8AC3E}">
        <p14:creationId xmlns:p14="http://schemas.microsoft.com/office/powerpoint/2010/main" val="37630871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b="1" dirty="0" smtClean="0"/>
              <a:t>The Plea Agreement</a:t>
            </a:r>
          </a:p>
        </p:txBody>
      </p:sp>
      <p:sp>
        <p:nvSpPr>
          <p:cNvPr id="35843" name="Rectangle 3"/>
          <p:cNvSpPr>
            <a:spLocks noGrp="1" noChangeArrowheads="1"/>
          </p:cNvSpPr>
          <p:nvPr>
            <p:ph type="body" idx="1"/>
          </p:nvPr>
        </p:nvSpPr>
        <p:spPr/>
        <p:txBody>
          <a:bodyPr/>
          <a:lstStyle/>
          <a:p>
            <a:pPr marL="457200" indent="-457200" eaLnBrk="1" hangingPunct="1">
              <a:lnSpc>
                <a:spcPct val="90000"/>
              </a:lnSpc>
              <a:spcAft>
                <a:spcPts val="1200"/>
              </a:spcAft>
              <a:buFont typeface="Wingdings" panose="05000000000000000000" pitchFamily="2" charset="2"/>
              <a:buChar char="§"/>
            </a:pPr>
            <a:r>
              <a:rPr lang="en-US" altLang="en-US" dirty="0" smtClean="0"/>
              <a:t>Thirty four (34) month cap on confinement</a:t>
            </a:r>
          </a:p>
          <a:p>
            <a:pPr marL="457200" indent="-457200" eaLnBrk="1" hangingPunct="1">
              <a:lnSpc>
                <a:spcPct val="90000"/>
              </a:lnSpc>
              <a:spcAft>
                <a:spcPts val="1200"/>
              </a:spcAft>
              <a:buFont typeface="Wingdings" panose="05000000000000000000" pitchFamily="2" charset="2"/>
              <a:buChar char="§"/>
            </a:pPr>
            <a:r>
              <a:rPr lang="en-US" altLang="en-US" dirty="0" smtClean="0"/>
              <a:t>Participation in interviews (testimony) with government in presence of counsel re contents of stipulated facts and proffer</a:t>
            </a:r>
          </a:p>
          <a:p>
            <a:pPr marL="457200" indent="-457200" eaLnBrk="1" hangingPunct="1">
              <a:lnSpc>
                <a:spcPct val="90000"/>
              </a:lnSpc>
              <a:spcAft>
                <a:spcPts val="1200"/>
              </a:spcAft>
              <a:buFont typeface="Wingdings" panose="05000000000000000000" pitchFamily="2" charset="2"/>
              <a:buChar char="§"/>
            </a:pPr>
            <a:r>
              <a:rPr lang="en-US" altLang="en-US" dirty="0" smtClean="0"/>
              <a:t>Ten (10) – fourteen (14) year sentence range for refusal to cooperate with interviews in place of life sentence	</a:t>
            </a:r>
          </a:p>
        </p:txBody>
      </p:sp>
    </p:spTree>
    <p:extLst>
      <p:ext uri="{BB962C8B-B14F-4D97-AF65-F5344CB8AC3E}">
        <p14:creationId xmlns:p14="http://schemas.microsoft.com/office/powerpoint/2010/main" val="39866577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469900"/>
            <a:ext cx="8229600" cy="825500"/>
          </a:xfrm>
          <a:noFill/>
          <a:extLst>
            <a:ext uri="{91240B29-F687-4F45-9708-019B960494DF}">
              <a14:hiddenLine xmlns:a14="http://schemas.microsoft.com/office/drawing/2010/main" w="9525">
                <a:solidFill>
                  <a:srgbClr val="339966"/>
                </a:solidFill>
                <a:miter lim="800000"/>
                <a:headEnd/>
                <a:tailEnd/>
              </a14:hiddenLine>
            </a:ext>
          </a:extLst>
        </p:spPr>
        <p:txBody>
          <a:bodyPr/>
          <a:lstStyle/>
          <a:p>
            <a:pPr eaLnBrk="1" hangingPunct="1"/>
            <a:r>
              <a:rPr lang="en-US" altLang="en-US" b="1" dirty="0" smtClean="0"/>
              <a:t>Sentencing Trial Themes</a:t>
            </a:r>
          </a:p>
        </p:txBody>
      </p:sp>
      <p:sp>
        <p:nvSpPr>
          <p:cNvPr id="36867" name="Rectangle 3"/>
          <p:cNvSpPr>
            <a:spLocks noGrp="1" noChangeArrowheads="1"/>
          </p:cNvSpPr>
          <p:nvPr>
            <p:ph type="body" idx="1"/>
          </p:nvPr>
        </p:nvSpPr>
        <p:spPr>
          <a:xfrm>
            <a:off x="457200" y="1371600"/>
            <a:ext cx="7848600" cy="4800600"/>
          </a:xfrm>
          <a:noFill/>
          <a:extLst>
            <a:ext uri="{91240B29-F687-4F45-9708-019B960494DF}">
              <a14:hiddenLine xmlns:a14="http://schemas.microsoft.com/office/drawing/2010/main" w="9525">
                <a:solidFill>
                  <a:srgbClr val="339966"/>
                </a:solidFill>
                <a:miter lim="800000"/>
                <a:headEnd/>
                <a:tailEnd/>
              </a14:hiddenLine>
            </a:ext>
          </a:extLst>
        </p:spPr>
        <p:txBody>
          <a:bodyPr/>
          <a:lstStyle/>
          <a:p>
            <a:pPr marL="457200" indent="-457200" eaLnBrk="1" hangingPunct="1">
              <a:lnSpc>
                <a:spcPct val="85000"/>
              </a:lnSpc>
              <a:spcBef>
                <a:spcPct val="35000"/>
              </a:spcBef>
              <a:buClr>
                <a:srgbClr val="C00000"/>
              </a:buClr>
              <a:buFont typeface="Wingdings" panose="05000000000000000000" pitchFamily="2" charset="2"/>
              <a:buChar char="§"/>
            </a:pPr>
            <a:r>
              <a:rPr lang="en-US" altLang="en-US" dirty="0" smtClean="0"/>
              <a:t>Punishment must fit the crime</a:t>
            </a:r>
          </a:p>
          <a:p>
            <a:pPr marL="457200" indent="-457200" eaLnBrk="1" hangingPunct="1">
              <a:lnSpc>
                <a:spcPct val="85000"/>
              </a:lnSpc>
              <a:spcBef>
                <a:spcPct val="35000"/>
              </a:spcBef>
              <a:buClr>
                <a:srgbClr val="C00000"/>
              </a:buClr>
              <a:buFont typeface="Wingdings" panose="05000000000000000000" pitchFamily="2" charset="2"/>
              <a:buChar char="§"/>
            </a:pPr>
            <a:r>
              <a:rPr lang="en-US" altLang="en-US" dirty="0" smtClean="0"/>
              <a:t>Noor not the "worst of the worst" </a:t>
            </a:r>
          </a:p>
          <a:p>
            <a:pPr marL="457200" indent="-457200" eaLnBrk="1" hangingPunct="1">
              <a:lnSpc>
                <a:spcPct val="85000"/>
              </a:lnSpc>
              <a:spcBef>
                <a:spcPct val="35000"/>
              </a:spcBef>
              <a:buClr>
                <a:srgbClr val="C00000"/>
              </a:buClr>
              <a:buFont typeface="Wingdings" panose="05000000000000000000" pitchFamily="2" charset="2"/>
              <a:buChar char="§"/>
            </a:pPr>
            <a:r>
              <a:rPr lang="en-US" altLang="en-US" dirty="0" smtClean="0"/>
              <a:t>Already endured enough punishment – harsh treatment and 9 years confinement</a:t>
            </a:r>
          </a:p>
          <a:p>
            <a:pPr marL="457200" indent="-457200" eaLnBrk="1" hangingPunct="1">
              <a:lnSpc>
                <a:spcPct val="85000"/>
              </a:lnSpc>
              <a:spcBef>
                <a:spcPct val="35000"/>
              </a:spcBef>
              <a:buClr>
                <a:srgbClr val="C00000"/>
              </a:buClr>
              <a:buFont typeface="Wingdings" panose="05000000000000000000" pitchFamily="2" charset="2"/>
              <a:buChar char="§"/>
            </a:pPr>
            <a:r>
              <a:rPr lang="en-US" altLang="en-US" dirty="0" smtClean="0"/>
              <a:t>Poor health – tuberculosis, hepatitis, etc.</a:t>
            </a:r>
          </a:p>
          <a:p>
            <a:pPr marL="457200" indent="-457200" eaLnBrk="1" hangingPunct="1">
              <a:lnSpc>
                <a:spcPct val="85000"/>
              </a:lnSpc>
              <a:spcBef>
                <a:spcPct val="35000"/>
              </a:spcBef>
              <a:buClr>
                <a:srgbClr val="C00000"/>
              </a:buClr>
              <a:buFont typeface="Wingdings" panose="05000000000000000000" pitchFamily="2" charset="2"/>
              <a:buChar char="§"/>
            </a:pPr>
            <a:r>
              <a:rPr lang="en-US" altLang="en-US" dirty="0" smtClean="0"/>
              <a:t>Age 45 with life expectancy in Sudan of 53</a:t>
            </a:r>
          </a:p>
          <a:p>
            <a:pPr marL="457200" indent="-457200" eaLnBrk="1" hangingPunct="1">
              <a:lnSpc>
                <a:spcPct val="85000"/>
              </a:lnSpc>
              <a:spcBef>
                <a:spcPct val="35000"/>
              </a:spcBef>
              <a:buClr>
                <a:srgbClr val="C00000"/>
              </a:buClr>
              <a:buFont typeface="Wingdings" panose="05000000000000000000" pitchFamily="2" charset="2"/>
              <a:buChar char="§"/>
            </a:pPr>
            <a:r>
              <a:rPr lang="en-US" altLang="en-US" dirty="0" smtClean="0"/>
              <a:t>Different person today than when he left home 17 </a:t>
            </a:r>
            <a:r>
              <a:rPr lang="en-US" altLang="en-US" dirty="0" err="1" smtClean="0"/>
              <a:t>yrs</a:t>
            </a:r>
            <a:r>
              <a:rPr lang="en-US" altLang="en-US" dirty="0" smtClean="0"/>
              <a:t> ago</a:t>
            </a:r>
          </a:p>
          <a:p>
            <a:pPr marL="457200" indent="-457200" eaLnBrk="1" hangingPunct="1">
              <a:lnSpc>
                <a:spcPct val="85000"/>
              </a:lnSpc>
              <a:spcBef>
                <a:spcPct val="35000"/>
              </a:spcBef>
              <a:buClr>
                <a:srgbClr val="C00000"/>
              </a:buClr>
              <a:buFont typeface="Wingdings" panose="05000000000000000000" pitchFamily="2" charset="2"/>
              <a:buChar char="§"/>
            </a:pPr>
            <a:r>
              <a:rPr lang="en-US" altLang="en-US" dirty="0" smtClean="0"/>
              <a:t>Support networks</a:t>
            </a:r>
          </a:p>
        </p:txBody>
      </p:sp>
    </p:spTree>
    <p:extLst>
      <p:ext uri="{BB962C8B-B14F-4D97-AF65-F5344CB8AC3E}">
        <p14:creationId xmlns:p14="http://schemas.microsoft.com/office/powerpoint/2010/main" val="3201472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398463" y="2922588"/>
            <a:ext cx="3482975" cy="2762250"/>
            <a:chOff x="251" y="1622"/>
            <a:chExt cx="2194" cy="1740"/>
          </a:xfrm>
        </p:grpSpPr>
        <p:grpSp>
          <p:nvGrpSpPr>
            <p:cNvPr id="15377" name="Group 3"/>
            <p:cNvGrpSpPr>
              <a:grpSpLocks/>
            </p:cNvGrpSpPr>
            <p:nvPr/>
          </p:nvGrpSpPr>
          <p:grpSpPr bwMode="auto">
            <a:xfrm>
              <a:off x="251" y="1622"/>
              <a:ext cx="2194" cy="1740"/>
              <a:chOff x="306" y="1759"/>
              <a:chExt cx="2194" cy="1740"/>
            </a:xfrm>
          </p:grpSpPr>
          <p:pic>
            <p:nvPicPr>
              <p:cNvPr id="15379" name="Picture 4" descr="WatergateHearing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 y="1759"/>
                <a:ext cx="1473" cy="117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80" name="Picture 5" descr="WatergateHearing (Erlich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 y="2702"/>
                <a:ext cx="1242" cy="79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5378" name="Text Box 6"/>
            <p:cNvSpPr txBox="1">
              <a:spLocks noChangeArrowheads="1"/>
            </p:cNvSpPr>
            <p:nvPr/>
          </p:nvSpPr>
          <p:spPr bwMode="auto">
            <a:xfrm>
              <a:off x="329" y="2890"/>
              <a:ext cx="128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9CB6CE"/>
                  </a:solidFill>
                  <a:latin typeface="Arial" charset="0"/>
                  <a:ea typeface="ＭＳ Ｐゴシック" pitchFamily="34" charset="-128"/>
                </a:defRPr>
              </a:lvl1pPr>
              <a:lvl2pPr marL="742950" indent="-285750" eaLnBrk="0" hangingPunct="0">
                <a:defRPr sz="2400">
                  <a:solidFill>
                    <a:srgbClr val="9CB6CE"/>
                  </a:solidFill>
                  <a:latin typeface="Arial" charset="0"/>
                  <a:ea typeface="ＭＳ Ｐゴシック" pitchFamily="34" charset="-128"/>
                </a:defRPr>
              </a:lvl2pPr>
              <a:lvl3pPr marL="1143000" indent="-228600" eaLnBrk="0" hangingPunct="0">
                <a:defRPr sz="2400">
                  <a:solidFill>
                    <a:srgbClr val="9CB6CE"/>
                  </a:solidFill>
                  <a:latin typeface="Arial" charset="0"/>
                  <a:ea typeface="ＭＳ Ｐゴシック" pitchFamily="34" charset="-128"/>
                </a:defRPr>
              </a:lvl3pPr>
              <a:lvl4pPr marL="1600200" indent="-228600" eaLnBrk="0" hangingPunct="0">
                <a:defRPr sz="2400">
                  <a:solidFill>
                    <a:srgbClr val="9CB6CE"/>
                  </a:solidFill>
                  <a:latin typeface="Arial" charset="0"/>
                  <a:ea typeface="ＭＳ Ｐゴシック" pitchFamily="34" charset="-128"/>
                </a:defRPr>
              </a:lvl4pPr>
              <a:lvl5pPr marL="2057400" indent="-228600" eaLnBrk="0" hangingPunct="0">
                <a:defRPr sz="2400">
                  <a:solidFill>
                    <a:srgbClr val="9CB6CE"/>
                  </a:solidFill>
                  <a:latin typeface="Arial" charset="0"/>
                  <a:ea typeface="ＭＳ Ｐゴシック" pitchFamily="34" charset="-128"/>
                </a:defRPr>
              </a:lvl5pPr>
              <a:lvl6pPr marL="2514600" indent="-228600" eaLnBrk="0" fontAlgn="base" hangingPunct="0">
                <a:spcBef>
                  <a:spcPct val="0"/>
                </a:spcBef>
                <a:spcAft>
                  <a:spcPct val="0"/>
                </a:spcAft>
                <a:defRPr sz="2400">
                  <a:solidFill>
                    <a:srgbClr val="9CB6CE"/>
                  </a:solidFill>
                  <a:latin typeface="Arial" charset="0"/>
                  <a:ea typeface="ＭＳ Ｐゴシック" pitchFamily="34" charset="-128"/>
                </a:defRPr>
              </a:lvl6pPr>
              <a:lvl7pPr marL="2971800" indent="-228600" eaLnBrk="0" fontAlgn="base" hangingPunct="0">
                <a:spcBef>
                  <a:spcPct val="0"/>
                </a:spcBef>
                <a:spcAft>
                  <a:spcPct val="0"/>
                </a:spcAft>
                <a:defRPr sz="2400">
                  <a:solidFill>
                    <a:srgbClr val="9CB6CE"/>
                  </a:solidFill>
                  <a:latin typeface="Arial" charset="0"/>
                  <a:ea typeface="ＭＳ Ｐゴシック" pitchFamily="34" charset="-128"/>
                </a:defRPr>
              </a:lvl7pPr>
              <a:lvl8pPr marL="3429000" indent="-228600" eaLnBrk="0" fontAlgn="base" hangingPunct="0">
                <a:spcBef>
                  <a:spcPct val="0"/>
                </a:spcBef>
                <a:spcAft>
                  <a:spcPct val="0"/>
                </a:spcAft>
                <a:defRPr sz="2400">
                  <a:solidFill>
                    <a:srgbClr val="9CB6CE"/>
                  </a:solidFill>
                  <a:latin typeface="Arial" charset="0"/>
                  <a:ea typeface="ＭＳ Ｐゴシック" pitchFamily="34" charset="-128"/>
                </a:defRPr>
              </a:lvl8pPr>
              <a:lvl9pPr marL="3886200" indent="-228600" eaLnBrk="0" fontAlgn="base" hangingPunct="0">
                <a:spcBef>
                  <a:spcPct val="0"/>
                </a:spcBef>
                <a:spcAft>
                  <a:spcPct val="0"/>
                </a:spcAft>
                <a:defRPr sz="2400">
                  <a:solidFill>
                    <a:srgbClr val="9CB6CE"/>
                  </a:solidFill>
                  <a:latin typeface="Arial" charset="0"/>
                  <a:ea typeface="ＭＳ Ｐゴシック" pitchFamily="34" charset="-128"/>
                </a:defRPr>
              </a:lvl9pPr>
            </a:lstStyle>
            <a:p>
              <a:pPr eaLnBrk="1" hangingPunct="1">
                <a:spcBef>
                  <a:spcPct val="50000"/>
                </a:spcBef>
              </a:pPr>
              <a:r>
                <a:rPr lang="en-US" altLang="en-US" sz="1800" b="1">
                  <a:solidFill>
                    <a:srgbClr val="004469"/>
                  </a:solidFill>
                </a:rPr>
                <a:t>Watergate</a:t>
              </a:r>
            </a:p>
          </p:txBody>
        </p:sp>
      </p:grpSp>
      <p:grpSp>
        <p:nvGrpSpPr>
          <p:cNvPr id="15363" name="Group 7"/>
          <p:cNvGrpSpPr>
            <a:grpSpLocks/>
          </p:cNvGrpSpPr>
          <p:nvPr/>
        </p:nvGrpSpPr>
        <p:grpSpPr bwMode="auto">
          <a:xfrm>
            <a:off x="4246563" y="3124200"/>
            <a:ext cx="4813300" cy="3168650"/>
            <a:chOff x="2728" y="1968"/>
            <a:chExt cx="3032" cy="1996"/>
          </a:xfrm>
        </p:grpSpPr>
        <p:grpSp>
          <p:nvGrpSpPr>
            <p:cNvPr id="15373" name="Group 8"/>
            <p:cNvGrpSpPr>
              <a:grpSpLocks/>
            </p:cNvGrpSpPr>
            <p:nvPr/>
          </p:nvGrpSpPr>
          <p:grpSpPr bwMode="auto">
            <a:xfrm>
              <a:off x="2728" y="1968"/>
              <a:ext cx="3032" cy="1996"/>
              <a:chOff x="2618" y="2196"/>
              <a:chExt cx="3032" cy="1996"/>
            </a:xfrm>
          </p:grpSpPr>
          <p:pic>
            <p:nvPicPr>
              <p:cNvPr id="15375" name="Picture 9" descr="IranContra (Hea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 y="2674"/>
                <a:ext cx="2345" cy="151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76" name="Picture 10" descr="IranContra (Nor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 y="2196"/>
                <a:ext cx="1358" cy="95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5374" name="Text Box 11"/>
            <p:cNvSpPr txBox="1">
              <a:spLocks noChangeArrowheads="1"/>
            </p:cNvSpPr>
            <p:nvPr/>
          </p:nvSpPr>
          <p:spPr bwMode="auto">
            <a:xfrm>
              <a:off x="2889" y="2127"/>
              <a:ext cx="160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9CB6CE"/>
                  </a:solidFill>
                  <a:latin typeface="Arial" charset="0"/>
                  <a:ea typeface="ＭＳ Ｐゴシック" pitchFamily="34" charset="-128"/>
                </a:defRPr>
              </a:lvl1pPr>
              <a:lvl2pPr marL="742950" indent="-285750" eaLnBrk="0" hangingPunct="0">
                <a:defRPr sz="2400">
                  <a:solidFill>
                    <a:srgbClr val="9CB6CE"/>
                  </a:solidFill>
                  <a:latin typeface="Arial" charset="0"/>
                  <a:ea typeface="ＭＳ Ｐゴシック" pitchFamily="34" charset="-128"/>
                </a:defRPr>
              </a:lvl2pPr>
              <a:lvl3pPr marL="1143000" indent="-228600" eaLnBrk="0" hangingPunct="0">
                <a:defRPr sz="2400">
                  <a:solidFill>
                    <a:srgbClr val="9CB6CE"/>
                  </a:solidFill>
                  <a:latin typeface="Arial" charset="0"/>
                  <a:ea typeface="ＭＳ Ｐゴシック" pitchFamily="34" charset="-128"/>
                </a:defRPr>
              </a:lvl3pPr>
              <a:lvl4pPr marL="1600200" indent="-228600" eaLnBrk="0" hangingPunct="0">
                <a:defRPr sz="2400">
                  <a:solidFill>
                    <a:srgbClr val="9CB6CE"/>
                  </a:solidFill>
                  <a:latin typeface="Arial" charset="0"/>
                  <a:ea typeface="ＭＳ Ｐゴシック" pitchFamily="34" charset="-128"/>
                </a:defRPr>
              </a:lvl4pPr>
              <a:lvl5pPr marL="2057400" indent="-228600" eaLnBrk="0" hangingPunct="0">
                <a:defRPr sz="2400">
                  <a:solidFill>
                    <a:srgbClr val="9CB6CE"/>
                  </a:solidFill>
                  <a:latin typeface="Arial" charset="0"/>
                  <a:ea typeface="ＭＳ Ｐゴシック" pitchFamily="34" charset="-128"/>
                </a:defRPr>
              </a:lvl5pPr>
              <a:lvl6pPr marL="2514600" indent="-228600" eaLnBrk="0" fontAlgn="base" hangingPunct="0">
                <a:spcBef>
                  <a:spcPct val="0"/>
                </a:spcBef>
                <a:spcAft>
                  <a:spcPct val="0"/>
                </a:spcAft>
                <a:defRPr sz="2400">
                  <a:solidFill>
                    <a:srgbClr val="9CB6CE"/>
                  </a:solidFill>
                  <a:latin typeface="Arial" charset="0"/>
                  <a:ea typeface="ＭＳ Ｐゴシック" pitchFamily="34" charset="-128"/>
                </a:defRPr>
              </a:lvl6pPr>
              <a:lvl7pPr marL="2971800" indent="-228600" eaLnBrk="0" fontAlgn="base" hangingPunct="0">
                <a:spcBef>
                  <a:spcPct val="0"/>
                </a:spcBef>
                <a:spcAft>
                  <a:spcPct val="0"/>
                </a:spcAft>
                <a:defRPr sz="2400">
                  <a:solidFill>
                    <a:srgbClr val="9CB6CE"/>
                  </a:solidFill>
                  <a:latin typeface="Arial" charset="0"/>
                  <a:ea typeface="ＭＳ Ｐゴシック" pitchFamily="34" charset="-128"/>
                </a:defRPr>
              </a:lvl7pPr>
              <a:lvl8pPr marL="3429000" indent="-228600" eaLnBrk="0" fontAlgn="base" hangingPunct="0">
                <a:spcBef>
                  <a:spcPct val="0"/>
                </a:spcBef>
                <a:spcAft>
                  <a:spcPct val="0"/>
                </a:spcAft>
                <a:defRPr sz="2400">
                  <a:solidFill>
                    <a:srgbClr val="9CB6CE"/>
                  </a:solidFill>
                  <a:latin typeface="Arial" charset="0"/>
                  <a:ea typeface="ＭＳ Ｐゴシック" pitchFamily="34" charset="-128"/>
                </a:defRPr>
              </a:lvl8pPr>
              <a:lvl9pPr marL="3886200" indent="-228600" eaLnBrk="0" fontAlgn="base" hangingPunct="0">
                <a:spcBef>
                  <a:spcPct val="0"/>
                </a:spcBef>
                <a:spcAft>
                  <a:spcPct val="0"/>
                </a:spcAft>
                <a:defRPr sz="2400">
                  <a:solidFill>
                    <a:srgbClr val="9CB6CE"/>
                  </a:solidFill>
                  <a:latin typeface="Arial" charset="0"/>
                  <a:ea typeface="ＭＳ Ｐゴシック" pitchFamily="34" charset="-128"/>
                </a:defRPr>
              </a:lvl9pPr>
            </a:lstStyle>
            <a:p>
              <a:pPr eaLnBrk="1" hangingPunct="1">
                <a:spcBef>
                  <a:spcPct val="50000"/>
                </a:spcBef>
              </a:pPr>
              <a:r>
                <a:rPr lang="en-US" altLang="en-US" sz="1800" b="1">
                  <a:solidFill>
                    <a:srgbClr val="004469"/>
                  </a:solidFill>
                </a:rPr>
                <a:t>Iran-Contra Affair</a:t>
              </a:r>
            </a:p>
          </p:txBody>
        </p:sp>
      </p:grpSp>
      <p:grpSp>
        <p:nvGrpSpPr>
          <p:cNvPr id="15364" name="Group 12"/>
          <p:cNvGrpSpPr>
            <a:grpSpLocks/>
          </p:cNvGrpSpPr>
          <p:nvPr/>
        </p:nvGrpSpPr>
        <p:grpSpPr bwMode="auto">
          <a:xfrm>
            <a:off x="1935163" y="692150"/>
            <a:ext cx="2927350" cy="2171700"/>
            <a:chOff x="1118" y="135"/>
            <a:chExt cx="1844" cy="1368"/>
          </a:xfrm>
        </p:grpSpPr>
        <p:pic>
          <p:nvPicPr>
            <p:cNvPr id="15371" name="Picture 13" descr="WacoBranchDividi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 y="135"/>
              <a:ext cx="1760" cy="112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372" name="Text Box 14"/>
            <p:cNvSpPr txBox="1">
              <a:spLocks noChangeArrowheads="1"/>
            </p:cNvSpPr>
            <p:nvPr/>
          </p:nvSpPr>
          <p:spPr bwMode="auto">
            <a:xfrm>
              <a:off x="1673" y="1270"/>
              <a:ext cx="128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9CB6CE"/>
                  </a:solidFill>
                  <a:latin typeface="Arial" charset="0"/>
                  <a:ea typeface="ＭＳ Ｐゴシック" pitchFamily="34" charset="-128"/>
                </a:defRPr>
              </a:lvl1pPr>
              <a:lvl2pPr marL="742950" indent="-285750" eaLnBrk="0" hangingPunct="0">
                <a:defRPr sz="2400">
                  <a:solidFill>
                    <a:srgbClr val="9CB6CE"/>
                  </a:solidFill>
                  <a:latin typeface="Arial" charset="0"/>
                  <a:ea typeface="ＭＳ Ｐゴシック" pitchFamily="34" charset="-128"/>
                </a:defRPr>
              </a:lvl2pPr>
              <a:lvl3pPr marL="1143000" indent="-228600" eaLnBrk="0" hangingPunct="0">
                <a:defRPr sz="2400">
                  <a:solidFill>
                    <a:srgbClr val="9CB6CE"/>
                  </a:solidFill>
                  <a:latin typeface="Arial" charset="0"/>
                  <a:ea typeface="ＭＳ Ｐゴシック" pitchFamily="34" charset="-128"/>
                </a:defRPr>
              </a:lvl3pPr>
              <a:lvl4pPr marL="1600200" indent="-228600" eaLnBrk="0" hangingPunct="0">
                <a:defRPr sz="2400">
                  <a:solidFill>
                    <a:srgbClr val="9CB6CE"/>
                  </a:solidFill>
                  <a:latin typeface="Arial" charset="0"/>
                  <a:ea typeface="ＭＳ Ｐゴシック" pitchFamily="34" charset="-128"/>
                </a:defRPr>
              </a:lvl4pPr>
              <a:lvl5pPr marL="2057400" indent="-228600" eaLnBrk="0" hangingPunct="0">
                <a:defRPr sz="2400">
                  <a:solidFill>
                    <a:srgbClr val="9CB6CE"/>
                  </a:solidFill>
                  <a:latin typeface="Arial" charset="0"/>
                  <a:ea typeface="ＭＳ Ｐゴシック" pitchFamily="34" charset="-128"/>
                </a:defRPr>
              </a:lvl5pPr>
              <a:lvl6pPr marL="2514600" indent="-228600" eaLnBrk="0" fontAlgn="base" hangingPunct="0">
                <a:spcBef>
                  <a:spcPct val="0"/>
                </a:spcBef>
                <a:spcAft>
                  <a:spcPct val="0"/>
                </a:spcAft>
                <a:defRPr sz="2400">
                  <a:solidFill>
                    <a:srgbClr val="9CB6CE"/>
                  </a:solidFill>
                  <a:latin typeface="Arial" charset="0"/>
                  <a:ea typeface="ＭＳ Ｐゴシック" pitchFamily="34" charset="-128"/>
                </a:defRPr>
              </a:lvl6pPr>
              <a:lvl7pPr marL="2971800" indent="-228600" eaLnBrk="0" fontAlgn="base" hangingPunct="0">
                <a:spcBef>
                  <a:spcPct val="0"/>
                </a:spcBef>
                <a:spcAft>
                  <a:spcPct val="0"/>
                </a:spcAft>
                <a:defRPr sz="2400">
                  <a:solidFill>
                    <a:srgbClr val="9CB6CE"/>
                  </a:solidFill>
                  <a:latin typeface="Arial" charset="0"/>
                  <a:ea typeface="ＭＳ Ｐゴシック" pitchFamily="34" charset="-128"/>
                </a:defRPr>
              </a:lvl7pPr>
              <a:lvl8pPr marL="3429000" indent="-228600" eaLnBrk="0" fontAlgn="base" hangingPunct="0">
                <a:spcBef>
                  <a:spcPct val="0"/>
                </a:spcBef>
                <a:spcAft>
                  <a:spcPct val="0"/>
                </a:spcAft>
                <a:defRPr sz="2400">
                  <a:solidFill>
                    <a:srgbClr val="9CB6CE"/>
                  </a:solidFill>
                  <a:latin typeface="Arial" charset="0"/>
                  <a:ea typeface="ＭＳ Ｐゴシック" pitchFamily="34" charset="-128"/>
                </a:defRPr>
              </a:lvl8pPr>
              <a:lvl9pPr marL="3886200" indent="-228600" eaLnBrk="0" fontAlgn="base" hangingPunct="0">
                <a:spcBef>
                  <a:spcPct val="0"/>
                </a:spcBef>
                <a:spcAft>
                  <a:spcPct val="0"/>
                </a:spcAft>
                <a:defRPr sz="2400">
                  <a:solidFill>
                    <a:srgbClr val="9CB6CE"/>
                  </a:solidFill>
                  <a:latin typeface="Arial" charset="0"/>
                  <a:ea typeface="ＭＳ Ｐゴシック" pitchFamily="34" charset="-128"/>
                </a:defRPr>
              </a:lvl9pPr>
            </a:lstStyle>
            <a:p>
              <a:pPr algn="r" eaLnBrk="1" hangingPunct="1">
                <a:spcBef>
                  <a:spcPct val="50000"/>
                </a:spcBef>
              </a:pPr>
              <a:r>
                <a:rPr lang="en-US" altLang="en-US" sz="1800" b="1">
                  <a:solidFill>
                    <a:srgbClr val="004469"/>
                  </a:solidFill>
                </a:rPr>
                <a:t>Waco, Texas</a:t>
              </a:r>
            </a:p>
          </p:txBody>
        </p:sp>
      </p:grpSp>
      <p:grpSp>
        <p:nvGrpSpPr>
          <p:cNvPr id="15365" name="Group 15"/>
          <p:cNvGrpSpPr>
            <a:grpSpLocks/>
          </p:cNvGrpSpPr>
          <p:nvPr/>
        </p:nvGrpSpPr>
        <p:grpSpPr bwMode="auto">
          <a:xfrm>
            <a:off x="5135563" y="227013"/>
            <a:ext cx="3743325" cy="2649537"/>
            <a:chOff x="3253" y="143"/>
            <a:chExt cx="2358" cy="1669"/>
          </a:xfrm>
        </p:grpSpPr>
        <p:grpSp>
          <p:nvGrpSpPr>
            <p:cNvPr id="15367" name="Group 16"/>
            <p:cNvGrpSpPr>
              <a:grpSpLocks/>
            </p:cNvGrpSpPr>
            <p:nvPr/>
          </p:nvGrpSpPr>
          <p:grpSpPr bwMode="auto">
            <a:xfrm>
              <a:off x="3253" y="143"/>
              <a:ext cx="2358" cy="1669"/>
              <a:chOff x="3317" y="-141"/>
              <a:chExt cx="2900" cy="2053"/>
            </a:xfrm>
          </p:grpSpPr>
          <p:pic>
            <p:nvPicPr>
              <p:cNvPr id="15369" name="Picture 17" descr="PalmerRaidsHeadl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1" y="-141"/>
                <a:ext cx="2016" cy="159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70" name="Picture 18" descr="PalmerRaids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7" y="812"/>
                <a:ext cx="1463" cy="11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5368" name="Text Box 19"/>
            <p:cNvSpPr txBox="1">
              <a:spLocks noChangeArrowheads="1"/>
            </p:cNvSpPr>
            <p:nvPr/>
          </p:nvSpPr>
          <p:spPr bwMode="auto">
            <a:xfrm>
              <a:off x="4516" y="1536"/>
              <a:ext cx="103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9CB6CE"/>
                  </a:solidFill>
                  <a:latin typeface="Arial" charset="0"/>
                  <a:ea typeface="ＭＳ Ｐゴシック" pitchFamily="34" charset="-128"/>
                </a:defRPr>
              </a:lvl1pPr>
              <a:lvl2pPr marL="742950" indent="-285750" eaLnBrk="0" hangingPunct="0">
                <a:defRPr sz="2400">
                  <a:solidFill>
                    <a:srgbClr val="9CB6CE"/>
                  </a:solidFill>
                  <a:latin typeface="Arial" charset="0"/>
                  <a:ea typeface="ＭＳ Ｐゴシック" pitchFamily="34" charset="-128"/>
                </a:defRPr>
              </a:lvl2pPr>
              <a:lvl3pPr marL="1143000" indent="-228600" eaLnBrk="0" hangingPunct="0">
                <a:defRPr sz="2400">
                  <a:solidFill>
                    <a:srgbClr val="9CB6CE"/>
                  </a:solidFill>
                  <a:latin typeface="Arial" charset="0"/>
                  <a:ea typeface="ＭＳ Ｐゴシック" pitchFamily="34" charset="-128"/>
                </a:defRPr>
              </a:lvl3pPr>
              <a:lvl4pPr marL="1600200" indent="-228600" eaLnBrk="0" hangingPunct="0">
                <a:defRPr sz="2400">
                  <a:solidFill>
                    <a:srgbClr val="9CB6CE"/>
                  </a:solidFill>
                  <a:latin typeface="Arial" charset="0"/>
                  <a:ea typeface="ＭＳ Ｐゴシック" pitchFamily="34" charset="-128"/>
                </a:defRPr>
              </a:lvl4pPr>
              <a:lvl5pPr marL="2057400" indent="-228600" eaLnBrk="0" hangingPunct="0">
                <a:defRPr sz="2400">
                  <a:solidFill>
                    <a:srgbClr val="9CB6CE"/>
                  </a:solidFill>
                  <a:latin typeface="Arial" charset="0"/>
                  <a:ea typeface="ＭＳ Ｐゴシック" pitchFamily="34" charset="-128"/>
                </a:defRPr>
              </a:lvl5pPr>
              <a:lvl6pPr marL="2514600" indent="-228600" eaLnBrk="0" fontAlgn="base" hangingPunct="0">
                <a:spcBef>
                  <a:spcPct val="0"/>
                </a:spcBef>
                <a:spcAft>
                  <a:spcPct val="0"/>
                </a:spcAft>
                <a:defRPr sz="2400">
                  <a:solidFill>
                    <a:srgbClr val="9CB6CE"/>
                  </a:solidFill>
                  <a:latin typeface="Arial" charset="0"/>
                  <a:ea typeface="ＭＳ Ｐゴシック" pitchFamily="34" charset="-128"/>
                </a:defRPr>
              </a:lvl6pPr>
              <a:lvl7pPr marL="2971800" indent="-228600" eaLnBrk="0" fontAlgn="base" hangingPunct="0">
                <a:spcBef>
                  <a:spcPct val="0"/>
                </a:spcBef>
                <a:spcAft>
                  <a:spcPct val="0"/>
                </a:spcAft>
                <a:defRPr sz="2400">
                  <a:solidFill>
                    <a:srgbClr val="9CB6CE"/>
                  </a:solidFill>
                  <a:latin typeface="Arial" charset="0"/>
                  <a:ea typeface="ＭＳ Ｐゴシック" pitchFamily="34" charset="-128"/>
                </a:defRPr>
              </a:lvl7pPr>
              <a:lvl8pPr marL="3429000" indent="-228600" eaLnBrk="0" fontAlgn="base" hangingPunct="0">
                <a:spcBef>
                  <a:spcPct val="0"/>
                </a:spcBef>
                <a:spcAft>
                  <a:spcPct val="0"/>
                </a:spcAft>
                <a:defRPr sz="2400">
                  <a:solidFill>
                    <a:srgbClr val="9CB6CE"/>
                  </a:solidFill>
                  <a:latin typeface="Arial" charset="0"/>
                  <a:ea typeface="ＭＳ Ｐゴシック" pitchFamily="34" charset="-128"/>
                </a:defRPr>
              </a:lvl8pPr>
              <a:lvl9pPr marL="3886200" indent="-228600" eaLnBrk="0" fontAlgn="base" hangingPunct="0">
                <a:spcBef>
                  <a:spcPct val="0"/>
                </a:spcBef>
                <a:spcAft>
                  <a:spcPct val="0"/>
                </a:spcAft>
                <a:defRPr sz="2400">
                  <a:solidFill>
                    <a:srgbClr val="9CB6CE"/>
                  </a:solidFill>
                  <a:latin typeface="Arial" charset="0"/>
                  <a:ea typeface="ＭＳ Ｐゴシック" pitchFamily="34" charset="-128"/>
                </a:defRPr>
              </a:lvl9pPr>
            </a:lstStyle>
            <a:p>
              <a:pPr eaLnBrk="1" hangingPunct="1">
                <a:spcBef>
                  <a:spcPct val="50000"/>
                </a:spcBef>
              </a:pPr>
              <a:r>
                <a:rPr lang="en-US" altLang="en-US" sz="1800" b="1">
                  <a:solidFill>
                    <a:srgbClr val="004469"/>
                  </a:solidFill>
                </a:rPr>
                <a:t>Palmer Raids</a:t>
              </a:r>
            </a:p>
          </p:txBody>
        </p:sp>
      </p:grpSp>
      <p:sp>
        <p:nvSpPr>
          <p:cNvPr id="191508" name="Rectangle 20"/>
          <p:cNvSpPr>
            <a:spLocks noGrp="1" noChangeArrowheads="1"/>
          </p:cNvSpPr>
          <p:nvPr>
            <p:ph type="title"/>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smtClean="0"/>
              <a:t>Risks</a:t>
            </a:r>
          </a:p>
        </p:txBody>
      </p:sp>
    </p:spTree>
    <p:extLst>
      <p:ext uri="{BB962C8B-B14F-4D97-AF65-F5344CB8AC3E}">
        <p14:creationId xmlns:p14="http://schemas.microsoft.com/office/powerpoint/2010/main" val="29381204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542925"/>
            <a:ext cx="8229600" cy="752475"/>
          </a:xfrm>
          <a:noFill/>
          <a:extLst>
            <a:ext uri="{91240B29-F687-4F45-9708-019B960494DF}">
              <a14:hiddenLine xmlns:a14="http://schemas.microsoft.com/office/drawing/2010/main" w="9525">
                <a:solidFill>
                  <a:srgbClr val="339966"/>
                </a:solidFill>
                <a:miter lim="800000"/>
                <a:headEnd/>
                <a:tailEnd/>
              </a14:hiddenLine>
            </a:ext>
          </a:extLst>
        </p:spPr>
        <p:txBody>
          <a:bodyPr/>
          <a:lstStyle/>
          <a:p>
            <a:pPr eaLnBrk="1" hangingPunct="1"/>
            <a:r>
              <a:rPr lang="en-US" altLang="en-US" b="1" dirty="0" smtClean="0"/>
              <a:t>Noor’s Support Networks</a:t>
            </a:r>
          </a:p>
        </p:txBody>
      </p:sp>
      <p:grpSp>
        <p:nvGrpSpPr>
          <p:cNvPr id="38915" name="Group 3"/>
          <p:cNvGrpSpPr>
            <a:grpSpLocks/>
          </p:cNvGrpSpPr>
          <p:nvPr/>
        </p:nvGrpSpPr>
        <p:grpSpPr bwMode="auto">
          <a:xfrm>
            <a:off x="381000" y="1638300"/>
            <a:ext cx="8458200" cy="3657600"/>
            <a:chOff x="240" y="1032"/>
            <a:chExt cx="5328" cy="2304"/>
          </a:xfrm>
        </p:grpSpPr>
        <p:sp>
          <p:nvSpPr>
            <p:cNvPr id="38916" name="AutoShape 4"/>
            <p:cNvSpPr>
              <a:spLocks noChangeArrowheads="1"/>
            </p:cNvSpPr>
            <p:nvPr/>
          </p:nvSpPr>
          <p:spPr bwMode="auto">
            <a:xfrm>
              <a:off x="2256" y="1032"/>
              <a:ext cx="1272" cy="296"/>
            </a:xfrm>
            <a:prstGeom prst="roundRect">
              <a:avLst>
                <a:gd name="adj" fmla="val 16667"/>
              </a:avLst>
            </a:prstGeom>
            <a:solidFill>
              <a:srgbClr val="C8DFEA"/>
            </a:solidFill>
            <a:ln w="317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algn="ctr" eaLnBrk="1" hangingPunct="1"/>
              <a:r>
                <a:rPr lang="en-US" altLang="en-US" sz="2000" i="0"/>
                <a:t>Noor</a:t>
              </a:r>
            </a:p>
          </p:txBody>
        </p:sp>
        <p:grpSp>
          <p:nvGrpSpPr>
            <p:cNvPr id="38917" name="Group 5"/>
            <p:cNvGrpSpPr>
              <a:grpSpLocks/>
            </p:cNvGrpSpPr>
            <p:nvPr/>
          </p:nvGrpSpPr>
          <p:grpSpPr bwMode="auto">
            <a:xfrm>
              <a:off x="240" y="2032"/>
              <a:ext cx="1224" cy="1304"/>
              <a:chOff x="240" y="2256"/>
              <a:chExt cx="1224" cy="1304"/>
            </a:xfrm>
          </p:grpSpPr>
          <p:sp>
            <p:nvSpPr>
              <p:cNvPr id="38931" name="Rectangle 6"/>
              <p:cNvSpPr>
                <a:spLocks noChangeArrowheads="1"/>
              </p:cNvSpPr>
              <p:nvPr/>
            </p:nvSpPr>
            <p:spPr bwMode="auto">
              <a:xfrm>
                <a:off x="240" y="2600"/>
                <a:ext cx="1120" cy="960"/>
              </a:xfrm>
              <a:prstGeom prst="rect">
                <a:avLst/>
              </a:prstGeom>
              <a:solidFill>
                <a:srgbClr val="B2B2B2">
                  <a:alpha val="50195"/>
                </a:srgbClr>
              </a:solidFill>
              <a:ln>
                <a:noFill/>
              </a:ln>
              <a:effectLst/>
              <a:extLst>
                <a:ext uri="{91240B29-F687-4F45-9708-019B960494DF}">
                  <a14:hiddenLine xmlns:a14="http://schemas.microsoft.com/office/drawing/2010/main" w="317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algn="ctr" eaLnBrk="1" hangingPunct="1"/>
                <a:r>
                  <a:rPr lang="en-US" altLang="en-US" sz="1600" dirty="0">
                    <a:solidFill>
                      <a:schemeClr val="bg1">
                        <a:lumMod val="50000"/>
                      </a:schemeClr>
                    </a:solidFill>
                  </a:rPr>
                  <a:t>Lives</a:t>
                </a:r>
              </a:p>
              <a:p>
                <a:pPr algn="ctr" eaLnBrk="1" hangingPunct="1"/>
                <a:r>
                  <a:rPr lang="en-US" altLang="en-US" sz="1600" dirty="0">
                    <a:solidFill>
                      <a:schemeClr val="bg1">
                        <a:lumMod val="50000"/>
                      </a:schemeClr>
                    </a:solidFill>
                  </a:rPr>
                  <a:t>Nearby</a:t>
                </a:r>
              </a:p>
            </p:txBody>
          </p:sp>
          <p:sp>
            <p:nvSpPr>
              <p:cNvPr id="38932" name="AutoShape 7"/>
              <p:cNvSpPr>
                <a:spLocks noChangeArrowheads="1"/>
              </p:cNvSpPr>
              <p:nvPr/>
            </p:nvSpPr>
            <p:spPr bwMode="auto">
              <a:xfrm>
                <a:off x="336" y="2256"/>
                <a:ext cx="1128" cy="400"/>
              </a:xfrm>
              <a:prstGeom prst="roundRect">
                <a:avLst>
                  <a:gd name="adj" fmla="val 16667"/>
                </a:avLst>
              </a:prstGeom>
              <a:solidFill>
                <a:srgbClr val="C5DAE9"/>
              </a:solidFill>
              <a:ln w="317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algn="ctr" eaLnBrk="1" hangingPunct="1"/>
                <a:r>
                  <a:rPr lang="en-US" altLang="en-US" b="0" i="0"/>
                  <a:t>Family</a:t>
                </a:r>
              </a:p>
            </p:txBody>
          </p:sp>
        </p:grpSp>
        <p:grpSp>
          <p:nvGrpSpPr>
            <p:cNvPr id="38918" name="Group 8"/>
            <p:cNvGrpSpPr>
              <a:grpSpLocks/>
            </p:cNvGrpSpPr>
            <p:nvPr/>
          </p:nvGrpSpPr>
          <p:grpSpPr bwMode="auto">
            <a:xfrm>
              <a:off x="1632" y="2032"/>
              <a:ext cx="1200" cy="1304"/>
              <a:chOff x="1632" y="2256"/>
              <a:chExt cx="1200" cy="1304"/>
            </a:xfrm>
          </p:grpSpPr>
          <p:sp>
            <p:nvSpPr>
              <p:cNvPr id="38929" name="Rectangle 9"/>
              <p:cNvSpPr>
                <a:spLocks noChangeArrowheads="1"/>
              </p:cNvSpPr>
              <p:nvPr/>
            </p:nvSpPr>
            <p:spPr bwMode="auto">
              <a:xfrm>
                <a:off x="1632" y="2600"/>
                <a:ext cx="1120" cy="960"/>
              </a:xfrm>
              <a:prstGeom prst="rect">
                <a:avLst/>
              </a:prstGeom>
              <a:solidFill>
                <a:srgbClr val="B2B2B2">
                  <a:alpha val="50195"/>
                </a:srgbClr>
              </a:solidFill>
              <a:ln>
                <a:noFill/>
              </a:ln>
              <a:effectLst/>
              <a:extLst>
                <a:ext uri="{91240B29-F687-4F45-9708-019B960494DF}">
                  <a14:hiddenLine xmlns:a14="http://schemas.microsoft.com/office/drawing/2010/main" w="317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algn="ctr" eaLnBrk="1" hangingPunct="1"/>
                <a:r>
                  <a:rPr lang="en-US" altLang="en-US" sz="1600">
                    <a:solidFill>
                      <a:schemeClr val="bg1">
                        <a:lumMod val="50000"/>
                      </a:schemeClr>
                    </a:solidFill>
                  </a:rPr>
                  <a:t>Ready</a:t>
                </a:r>
              </a:p>
              <a:p>
                <a:pPr algn="ctr" eaLnBrk="1" hangingPunct="1"/>
                <a:r>
                  <a:rPr lang="en-US" altLang="en-US" sz="1600">
                    <a:solidFill>
                      <a:schemeClr val="bg1">
                        <a:lumMod val="50000"/>
                      </a:schemeClr>
                    </a:solidFill>
                  </a:rPr>
                  <a:t>To</a:t>
                </a:r>
              </a:p>
              <a:p>
                <a:pPr algn="ctr" eaLnBrk="1" hangingPunct="1"/>
                <a:r>
                  <a:rPr lang="en-US" altLang="en-US" sz="1600">
                    <a:solidFill>
                      <a:schemeClr val="bg1">
                        <a:lumMod val="50000"/>
                      </a:schemeClr>
                    </a:solidFill>
                  </a:rPr>
                  <a:t>Reintegrate</a:t>
                </a:r>
              </a:p>
            </p:txBody>
          </p:sp>
          <p:sp>
            <p:nvSpPr>
              <p:cNvPr id="38930" name="AutoShape 10"/>
              <p:cNvSpPr>
                <a:spLocks noChangeArrowheads="1"/>
              </p:cNvSpPr>
              <p:nvPr/>
            </p:nvSpPr>
            <p:spPr bwMode="auto">
              <a:xfrm>
                <a:off x="1704" y="2256"/>
                <a:ext cx="1128" cy="400"/>
              </a:xfrm>
              <a:prstGeom prst="roundRect">
                <a:avLst>
                  <a:gd name="adj" fmla="val 16667"/>
                </a:avLst>
              </a:prstGeom>
              <a:solidFill>
                <a:srgbClr val="C5DAE9"/>
              </a:solidFill>
              <a:ln w="317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algn="ctr" eaLnBrk="1" hangingPunct="1"/>
                <a:r>
                  <a:rPr lang="en-US" altLang="en-US" b="0" i="0"/>
                  <a:t>Tribe</a:t>
                </a:r>
              </a:p>
            </p:txBody>
          </p:sp>
        </p:grpSp>
        <p:grpSp>
          <p:nvGrpSpPr>
            <p:cNvPr id="38919" name="Group 11"/>
            <p:cNvGrpSpPr>
              <a:grpSpLocks/>
            </p:cNvGrpSpPr>
            <p:nvPr/>
          </p:nvGrpSpPr>
          <p:grpSpPr bwMode="auto">
            <a:xfrm>
              <a:off x="2968" y="2032"/>
              <a:ext cx="1232" cy="1304"/>
              <a:chOff x="2968" y="2256"/>
              <a:chExt cx="1232" cy="1304"/>
            </a:xfrm>
          </p:grpSpPr>
          <p:sp>
            <p:nvSpPr>
              <p:cNvPr id="38927" name="Rectangle 12"/>
              <p:cNvSpPr>
                <a:spLocks noChangeArrowheads="1"/>
              </p:cNvSpPr>
              <p:nvPr/>
            </p:nvSpPr>
            <p:spPr bwMode="auto">
              <a:xfrm>
                <a:off x="2968" y="2600"/>
                <a:ext cx="1120" cy="960"/>
              </a:xfrm>
              <a:prstGeom prst="rect">
                <a:avLst/>
              </a:prstGeom>
              <a:solidFill>
                <a:srgbClr val="B2B2B2">
                  <a:alpha val="50195"/>
                </a:srgbClr>
              </a:solidFill>
              <a:ln>
                <a:noFill/>
              </a:ln>
              <a:effectLst/>
              <a:extLst>
                <a:ext uri="{91240B29-F687-4F45-9708-019B960494DF}">
                  <a14:hiddenLine xmlns:a14="http://schemas.microsoft.com/office/drawing/2010/main" w="317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algn="ctr" eaLnBrk="1" hangingPunct="1"/>
                <a:r>
                  <a:rPr lang="en-US" altLang="en-US" sz="1600">
                    <a:solidFill>
                      <a:schemeClr val="bg1">
                        <a:lumMod val="50000"/>
                      </a:schemeClr>
                    </a:solidFill>
                  </a:rPr>
                  <a:t>Commitment</a:t>
                </a:r>
              </a:p>
              <a:p>
                <a:pPr algn="ctr" eaLnBrk="1" hangingPunct="1"/>
                <a:r>
                  <a:rPr lang="en-US" altLang="en-US" sz="1600">
                    <a:solidFill>
                      <a:schemeClr val="bg1">
                        <a:lumMod val="50000"/>
                      </a:schemeClr>
                    </a:solidFill>
                  </a:rPr>
                  <a:t>To</a:t>
                </a:r>
              </a:p>
              <a:p>
                <a:pPr algn="ctr" eaLnBrk="1" hangingPunct="1"/>
                <a:r>
                  <a:rPr lang="en-US" altLang="en-US" sz="1600">
                    <a:solidFill>
                      <a:schemeClr val="bg1">
                        <a:lumMod val="50000"/>
                      </a:schemeClr>
                    </a:solidFill>
                  </a:rPr>
                  <a:t>Reintegration</a:t>
                </a:r>
              </a:p>
            </p:txBody>
          </p:sp>
          <p:sp>
            <p:nvSpPr>
              <p:cNvPr id="38928" name="AutoShape 13"/>
              <p:cNvSpPr>
                <a:spLocks noChangeArrowheads="1"/>
              </p:cNvSpPr>
              <p:nvPr/>
            </p:nvSpPr>
            <p:spPr bwMode="auto">
              <a:xfrm>
                <a:off x="3072" y="2256"/>
                <a:ext cx="1128" cy="400"/>
              </a:xfrm>
              <a:prstGeom prst="roundRect">
                <a:avLst>
                  <a:gd name="adj" fmla="val 16667"/>
                </a:avLst>
              </a:prstGeom>
              <a:solidFill>
                <a:srgbClr val="C5DAE9"/>
              </a:solidFill>
              <a:ln w="317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algn="ctr" eaLnBrk="1" hangingPunct="1">
                  <a:lnSpc>
                    <a:spcPct val="85000"/>
                  </a:lnSpc>
                </a:pPr>
                <a:r>
                  <a:rPr lang="en-US" altLang="en-US" b="0" i="0"/>
                  <a:t>Sudanese</a:t>
                </a:r>
              </a:p>
              <a:p>
                <a:pPr algn="ctr" eaLnBrk="1" hangingPunct="1">
                  <a:lnSpc>
                    <a:spcPct val="85000"/>
                  </a:lnSpc>
                </a:pPr>
                <a:r>
                  <a:rPr lang="en-US" altLang="en-US" b="0" i="0"/>
                  <a:t>Government</a:t>
                </a:r>
              </a:p>
            </p:txBody>
          </p:sp>
        </p:grpSp>
        <p:grpSp>
          <p:nvGrpSpPr>
            <p:cNvPr id="38920" name="Group 14"/>
            <p:cNvGrpSpPr>
              <a:grpSpLocks/>
            </p:cNvGrpSpPr>
            <p:nvPr/>
          </p:nvGrpSpPr>
          <p:grpSpPr bwMode="auto">
            <a:xfrm>
              <a:off x="4352" y="2032"/>
              <a:ext cx="1216" cy="1304"/>
              <a:chOff x="4352" y="2256"/>
              <a:chExt cx="1216" cy="1304"/>
            </a:xfrm>
          </p:grpSpPr>
          <p:sp>
            <p:nvSpPr>
              <p:cNvPr id="38925" name="Rectangle 15"/>
              <p:cNvSpPr>
                <a:spLocks noChangeArrowheads="1"/>
              </p:cNvSpPr>
              <p:nvPr/>
            </p:nvSpPr>
            <p:spPr bwMode="auto">
              <a:xfrm>
                <a:off x="4352" y="2600"/>
                <a:ext cx="1120" cy="960"/>
              </a:xfrm>
              <a:prstGeom prst="rect">
                <a:avLst/>
              </a:prstGeom>
              <a:solidFill>
                <a:srgbClr val="B2B2B2">
                  <a:alpha val="50195"/>
                </a:srgbClr>
              </a:solidFill>
              <a:ln>
                <a:noFill/>
              </a:ln>
              <a:effectLst/>
              <a:extLst>
                <a:ext uri="{91240B29-F687-4F45-9708-019B960494DF}">
                  <a14:hiddenLine xmlns:a14="http://schemas.microsoft.com/office/drawing/2010/main" w="317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algn="ctr" eaLnBrk="1" hangingPunct="1"/>
                <a:r>
                  <a:rPr lang="en-US" altLang="en-US" sz="1600">
                    <a:solidFill>
                      <a:schemeClr val="bg1">
                        <a:lumMod val="50000"/>
                      </a:schemeClr>
                    </a:solidFill>
                  </a:rPr>
                  <a:t>Empirical</a:t>
                </a:r>
              </a:p>
              <a:p>
                <a:pPr algn="ctr" eaLnBrk="1" hangingPunct="1"/>
                <a:r>
                  <a:rPr lang="en-US" altLang="en-US" sz="1600">
                    <a:solidFill>
                      <a:schemeClr val="bg1">
                        <a:lumMod val="50000"/>
                      </a:schemeClr>
                    </a:solidFill>
                  </a:rPr>
                  <a:t>Success</a:t>
                </a:r>
              </a:p>
              <a:p>
                <a:pPr algn="ctr" eaLnBrk="1" hangingPunct="1"/>
                <a:r>
                  <a:rPr lang="en-US" altLang="en-US" sz="1600">
                    <a:solidFill>
                      <a:schemeClr val="bg1">
                        <a:lumMod val="50000"/>
                      </a:schemeClr>
                    </a:solidFill>
                  </a:rPr>
                  <a:t>With</a:t>
                </a:r>
              </a:p>
              <a:p>
                <a:pPr algn="ctr" eaLnBrk="1" hangingPunct="1"/>
                <a:r>
                  <a:rPr lang="en-US" altLang="en-US" sz="1600">
                    <a:solidFill>
                      <a:schemeClr val="bg1">
                        <a:lumMod val="50000"/>
                      </a:schemeClr>
                    </a:solidFill>
                  </a:rPr>
                  <a:t>Rehabilitation</a:t>
                </a:r>
              </a:p>
            </p:txBody>
          </p:sp>
          <p:sp>
            <p:nvSpPr>
              <p:cNvPr id="38926" name="AutoShape 16"/>
              <p:cNvSpPr>
                <a:spLocks noChangeArrowheads="1"/>
              </p:cNvSpPr>
              <p:nvPr/>
            </p:nvSpPr>
            <p:spPr bwMode="auto">
              <a:xfrm>
                <a:off x="4440" y="2256"/>
                <a:ext cx="1128" cy="400"/>
              </a:xfrm>
              <a:prstGeom prst="roundRect">
                <a:avLst>
                  <a:gd name="adj" fmla="val 16667"/>
                </a:avLst>
              </a:prstGeom>
              <a:solidFill>
                <a:srgbClr val="C5DAE9"/>
              </a:solidFill>
              <a:ln w="317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algn="r" eaLnBrk="0" fontAlgn="base" hangingPunct="0">
                  <a:spcBef>
                    <a:spcPct val="0"/>
                  </a:spcBef>
                  <a:spcAft>
                    <a:spcPct val="0"/>
                  </a:spcAft>
                  <a:defRPr b="1" i="1">
                    <a:solidFill>
                      <a:schemeClr val="tx1"/>
                    </a:solidFill>
                    <a:latin typeface="Arial" charset="0"/>
                  </a:defRPr>
                </a:lvl6pPr>
                <a:lvl7pPr marL="2971800" indent="-228600" algn="r" eaLnBrk="0" fontAlgn="base" hangingPunct="0">
                  <a:spcBef>
                    <a:spcPct val="0"/>
                  </a:spcBef>
                  <a:spcAft>
                    <a:spcPct val="0"/>
                  </a:spcAft>
                  <a:defRPr b="1" i="1">
                    <a:solidFill>
                      <a:schemeClr val="tx1"/>
                    </a:solidFill>
                    <a:latin typeface="Arial" charset="0"/>
                  </a:defRPr>
                </a:lvl7pPr>
                <a:lvl8pPr marL="3429000" indent="-228600" algn="r" eaLnBrk="0" fontAlgn="base" hangingPunct="0">
                  <a:spcBef>
                    <a:spcPct val="0"/>
                  </a:spcBef>
                  <a:spcAft>
                    <a:spcPct val="0"/>
                  </a:spcAft>
                  <a:defRPr b="1" i="1">
                    <a:solidFill>
                      <a:schemeClr val="tx1"/>
                    </a:solidFill>
                    <a:latin typeface="Arial" charset="0"/>
                  </a:defRPr>
                </a:lvl8pPr>
                <a:lvl9pPr marL="3886200" indent="-228600" algn="r" eaLnBrk="0" fontAlgn="base" hangingPunct="0">
                  <a:spcBef>
                    <a:spcPct val="0"/>
                  </a:spcBef>
                  <a:spcAft>
                    <a:spcPct val="0"/>
                  </a:spcAft>
                  <a:defRPr b="1" i="1">
                    <a:solidFill>
                      <a:schemeClr val="tx1"/>
                    </a:solidFill>
                    <a:latin typeface="Arial" charset="0"/>
                  </a:defRPr>
                </a:lvl9pPr>
              </a:lstStyle>
              <a:p>
                <a:pPr algn="ctr" eaLnBrk="1" hangingPunct="1">
                  <a:lnSpc>
                    <a:spcPct val="85000"/>
                  </a:lnSpc>
                </a:pPr>
                <a:r>
                  <a:rPr lang="en-US" altLang="en-US" b="0" i="0"/>
                  <a:t>Nonprofit</a:t>
                </a:r>
              </a:p>
              <a:p>
                <a:pPr algn="ctr" eaLnBrk="1" hangingPunct="1">
                  <a:lnSpc>
                    <a:spcPct val="85000"/>
                  </a:lnSpc>
                </a:pPr>
                <a:r>
                  <a:rPr lang="en-US" altLang="en-US" b="0" i="0"/>
                  <a:t>Organizations</a:t>
                </a:r>
              </a:p>
            </p:txBody>
          </p:sp>
        </p:grpSp>
        <p:cxnSp>
          <p:nvCxnSpPr>
            <p:cNvPr id="38921" name="AutoShape 17"/>
            <p:cNvCxnSpPr>
              <a:cxnSpLocks noChangeShapeType="1"/>
              <a:stCxn id="38916" idx="2"/>
              <a:endCxn id="38932" idx="0"/>
            </p:cNvCxnSpPr>
            <p:nvPr/>
          </p:nvCxnSpPr>
          <p:spPr bwMode="auto">
            <a:xfrm rot="5400000">
              <a:off x="1554" y="684"/>
              <a:ext cx="684" cy="1992"/>
            </a:xfrm>
            <a:prstGeom prst="bentConnector3">
              <a:avLst>
                <a:gd name="adj1" fmla="val 50000"/>
              </a:avLst>
            </a:prstGeom>
            <a:noFill/>
            <a:ln w="317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922" name="AutoShape 18"/>
            <p:cNvCxnSpPr>
              <a:cxnSpLocks noChangeShapeType="1"/>
              <a:stCxn id="38916" idx="2"/>
              <a:endCxn id="38926" idx="0"/>
            </p:cNvCxnSpPr>
            <p:nvPr/>
          </p:nvCxnSpPr>
          <p:spPr bwMode="auto">
            <a:xfrm rot="16200000" flipH="1">
              <a:off x="3606" y="624"/>
              <a:ext cx="684" cy="2112"/>
            </a:xfrm>
            <a:prstGeom prst="bentConnector3">
              <a:avLst>
                <a:gd name="adj1" fmla="val 50000"/>
              </a:avLst>
            </a:prstGeom>
            <a:noFill/>
            <a:ln w="317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923" name="AutoShape 19"/>
            <p:cNvCxnSpPr>
              <a:cxnSpLocks noChangeShapeType="1"/>
              <a:stCxn id="38916" idx="2"/>
              <a:endCxn id="38928" idx="0"/>
            </p:cNvCxnSpPr>
            <p:nvPr/>
          </p:nvCxnSpPr>
          <p:spPr bwMode="auto">
            <a:xfrm rot="16200000" flipH="1">
              <a:off x="2922" y="1308"/>
              <a:ext cx="684" cy="744"/>
            </a:xfrm>
            <a:prstGeom prst="bentConnector3">
              <a:avLst>
                <a:gd name="adj1" fmla="val 50000"/>
              </a:avLst>
            </a:prstGeom>
            <a:noFill/>
            <a:ln w="317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924" name="AutoShape 20"/>
            <p:cNvCxnSpPr>
              <a:cxnSpLocks noChangeShapeType="1"/>
              <a:stCxn id="38916" idx="2"/>
              <a:endCxn id="38930" idx="0"/>
            </p:cNvCxnSpPr>
            <p:nvPr/>
          </p:nvCxnSpPr>
          <p:spPr bwMode="auto">
            <a:xfrm rot="5400000">
              <a:off x="2238" y="1368"/>
              <a:ext cx="684" cy="624"/>
            </a:xfrm>
            <a:prstGeom prst="bentConnector3">
              <a:avLst>
                <a:gd name="adj1" fmla="val 50000"/>
              </a:avLst>
            </a:prstGeom>
            <a:noFill/>
            <a:ln w="317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7663814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sz="3200" b="1" dirty="0" smtClean="0"/>
              <a:t>Post-Trial  Obstacles to Enforcement</a:t>
            </a:r>
            <a:r>
              <a:rPr lang="en-US" altLang="en-US" b="1" dirty="0" smtClean="0"/>
              <a:t> </a:t>
            </a:r>
          </a:p>
        </p:txBody>
      </p:sp>
      <p:sp>
        <p:nvSpPr>
          <p:cNvPr id="40963" name="Rectangle 3"/>
          <p:cNvSpPr>
            <a:spLocks noGrp="1" noChangeArrowheads="1"/>
          </p:cNvSpPr>
          <p:nvPr>
            <p:ph type="body" idx="1"/>
          </p:nvPr>
        </p:nvSpPr>
        <p:spPr/>
        <p:txBody>
          <a:bodyPr/>
          <a:lstStyle/>
          <a:p>
            <a:pPr marL="342900" indent="-342900" eaLnBrk="1" hangingPunct="1">
              <a:lnSpc>
                <a:spcPct val="80000"/>
              </a:lnSpc>
              <a:spcAft>
                <a:spcPts val="800"/>
              </a:spcAft>
              <a:buFont typeface="Wingdings" panose="05000000000000000000" pitchFamily="2" charset="2"/>
              <a:buChar char="§"/>
            </a:pPr>
            <a:r>
              <a:rPr lang="en-US" altLang="en-US" sz="2600" dirty="0" smtClean="0"/>
              <a:t>December 2011 Congress passes law eliminating transfer exception for plea agreements.</a:t>
            </a:r>
          </a:p>
          <a:p>
            <a:pPr marL="342900" indent="-342900" eaLnBrk="1" hangingPunct="1">
              <a:lnSpc>
                <a:spcPct val="80000"/>
              </a:lnSpc>
              <a:spcAft>
                <a:spcPts val="800"/>
              </a:spcAft>
              <a:buFont typeface="Wingdings" panose="05000000000000000000" pitchFamily="2" charset="2"/>
              <a:buChar char="§"/>
            </a:pPr>
            <a:r>
              <a:rPr lang="en-US" altLang="en-US" sz="2600" dirty="0" smtClean="0"/>
              <a:t>May 2012  appeals court declares MCA crime of “material support” invalid for pre-2006 acts. </a:t>
            </a:r>
          </a:p>
          <a:p>
            <a:pPr marL="342900" indent="-342900" eaLnBrk="1" hangingPunct="1">
              <a:lnSpc>
                <a:spcPct val="80000"/>
              </a:lnSpc>
              <a:spcAft>
                <a:spcPts val="800"/>
              </a:spcAft>
              <a:buFont typeface="Wingdings" panose="05000000000000000000" pitchFamily="2" charset="2"/>
              <a:buChar char="§"/>
            </a:pPr>
            <a:r>
              <a:rPr lang="en-US" altLang="en-US" sz="2600" dirty="0" smtClean="0"/>
              <a:t>March  2013 appeals court  declares MCA crime of “conspiracy” invalid  </a:t>
            </a:r>
          </a:p>
          <a:p>
            <a:pPr marL="342900" indent="-342900" eaLnBrk="1" hangingPunct="1">
              <a:lnSpc>
                <a:spcPct val="80000"/>
              </a:lnSpc>
              <a:spcAft>
                <a:spcPts val="800"/>
              </a:spcAft>
              <a:buFont typeface="Wingdings" panose="05000000000000000000" pitchFamily="2" charset="2"/>
              <a:buChar char="§"/>
            </a:pPr>
            <a:r>
              <a:rPr lang="en-US" altLang="en-US" sz="2600" dirty="0" smtClean="0"/>
              <a:t>As of May 2013 Military Commission refuses to approve sentence per plea agreement</a:t>
            </a:r>
          </a:p>
          <a:p>
            <a:pPr marL="342900" indent="-342900" eaLnBrk="1" hangingPunct="1">
              <a:lnSpc>
                <a:spcPct val="80000"/>
              </a:lnSpc>
              <a:spcAft>
                <a:spcPts val="800"/>
              </a:spcAft>
              <a:buFont typeface="Wingdings" panose="05000000000000000000" pitchFamily="2" charset="2"/>
              <a:buChar char="§"/>
            </a:pPr>
            <a:r>
              <a:rPr lang="en-US" altLang="en-US" sz="2600" dirty="0" smtClean="0"/>
              <a:t>Noor compelled to file motion with court for specific performance of the plea bargain . </a:t>
            </a:r>
          </a:p>
          <a:p>
            <a:pPr marL="342900" indent="-342900" eaLnBrk="1" hangingPunct="1">
              <a:lnSpc>
                <a:spcPct val="80000"/>
              </a:lnSpc>
              <a:spcAft>
                <a:spcPts val="800"/>
              </a:spcAft>
              <a:buFont typeface="Wingdings" panose="05000000000000000000" pitchFamily="2" charset="2"/>
              <a:buChar char="§"/>
            </a:pPr>
            <a:r>
              <a:rPr lang="en-US" altLang="en-US" sz="2600" dirty="0" smtClean="0"/>
              <a:t>Press campaign launched  to pressure  release. </a:t>
            </a:r>
          </a:p>
          <a:p>
            <a:pPr eaLnBrk="1" hangingPunct="1">
              <a:lnSpc>
                <a:spcPct val="80000"/>
              </a:lnSpc>
              <a:spcAft>
                <a:spcPts val="800"/>
              </a:spcAft>
            </a:pPr>
            <a:endParaRPr lang="en-US" altLang="en-US" sz="2600" dirty="0" smtClean="0"/>
          </a:p>
        </p:txBody>
      </p:sp>
    </p:spTree>
    <p:extLst>
      <p:ext uri="{BB962C8B-B14F-4D97-AF65-F5344CB8AC3E}">
        <p14:creationId xmlns:p14="http://schemas.microsoft.com/office/powerpoint/2010/main" val="17395378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D7C006F9-7C21-4719-B609-DB66A4F74A48" descr="D7C006F9-7C21-4719-B609-DB66A4F74A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816" y="838200"/>
            <a:ext cx="8534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3491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0471CB6C-EE0C-4E2E-89A0-E903AD06917D" descr="0471CB6C-EE0C-4E2E-89A0-E903AD06917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27847"/>
            <a:ext cx="3429000" cy="303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Cabot\AppData\Local\Microsoft\Windows\Temporary Internet Files\Content.Outlook\Z7DKK583\4578316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295400"/>
            <a:ext cx="2895600" cy="303629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abot\AppData\Local\Microsoft\Windows\Temporary Internet Files\Content.Outlook\Z7DKK583\4578332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559137"/>
            <a:ext cx="3671316" cy="3545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176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FREE MAN – December 19, 2014</a:t>
            </a:r>
            <a:endParaRPr lang="en-US" b="1" dirty="0"/>
          </a:p>
        </p:txBody>
      </p:sp>
      <p:pic>
        <p:nvPicPr>
          <p:cNvPr id="2050" name="Picture 2" descr="C:\Users\Cabot\AppData\Local\Microsoft\Windows\Temporary Internet Files\Content.Outlook\Z7DKK583\457832413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752600"/>
            <a:ext cx="3200400" cy="4392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7633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515938" y="-230188"/>
            <a:ext cx="8229600" cy="1143001"/>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sz="3200" dirty="0" smtClean="0"/>
              <a:t>Impact of Obama Administration</a:t>
            </a:r>
            <a:r>
              <a:rPr lang="en-US" dirty="0" smtClean="0"/>
              <a:t> on Gitmo</a:t>
            </a:r>
          </a:p>
        </p:txBody>
      </p:sp>
      <p:sp>
        <p:nvSpPr>
          <p:cNvPr id="192515" name="Rectangle 3"/>
          <p:cNvSpPr>
            <a:spLocks noGrp="1" noChangeArrowheads="1"/>
          </p:cNvSpPr>
          <p:nvPr>
            <p:ph type="body" idx="1"/>
          </p:nvPr>
        </p:nvSpPr>
        <p:spPr>
          <a:xfrm>
            <a:off x="457200" y="1457325"/>
            <a:ext cx="8229600" cy="4657725"/>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lvl="1" eaLnBrk="1" hangingPunct="1">
              <a:lnSpc>
                <a:spcPct val="80000"/>
              </a:lnSpc>
              <a:defRPr/>
            </a:pPr>
            <a:r>
              <a:rPr lang="en-US" sz="2800" dirty="0" smtClean="0"/>
              <a:t>Gitmo remains open despite promise of 2010 closure</a:t>
            </a:r>
          </a:p>
          <a:p>
            <a:pPr lvl="1" eaLnBrk="1" hangingPunct="1">
              <a:lnSpc>
                <a:spcPct val="80000"/>
              </a:lnSpc>
              <a:defRPr/>
            </a:pPr>
            <a:r>
              <a:rPr lang="en-US" sz="2800" dirty="0" smtClean="0"/>
              <a:t>Trial of five 9/11 conspirators transferred from civilian court in NY to Gitmo for Commission trial – arraigned in May 2012. </a:t>
            </a:r>
          </a:p>
          <a:p>
            <a:pPr lvl="1" eaLnBrk="1" hangingPunct="1">
              <a:lnSpc>
                <a:spcPct val="80000"/>
              </a:lnSpc>
              <a:defRPr/>
            </a:pPr>
            <a:r>
              <a:rPr lang="en-US" sz="2800" dirty="0" smtClean="0"/>
              <a:t>Congress passes legislation in January 2011 and thereafter barring transfer of detainees to US soil for trial, detention or resettlement or generally to countries of origin on list of terrorist nations and allowing for indefinite detention.</a:t>
            </a:r>
          </a:p>
          <a:p>
            <a:pPr lvl="1" eaLnBrk="1" hangingPunct="1">
              <a:lnSpc>
                <a:spcPct val="80000"/>
              </a:lnSpc>
              <a:defRPr/>
            </a:pPr>
            <a:r>
              <a:rPr lang="en-US" sz="2800" dirty="0" smtClean="0"/>
              <a:t>Obama administration has </a:t>
            </a:r>
            <a:r>
              <a:rPr lang="en-US" sz="2800" dirty="0" smtClean="0"/>
              <a:t>repeatedly </a:t>
            </a:r>
            <a:r>
              <a:rPr lang="en-US" sz="2800" dirty="0" smtClean="0"/>
              <a:t>argued against the US Supreme Court accepting any detainee case for review.  </a:t>
            </a:r>
          </a:p>
        </p:txBody>
      </p:sp>
    </p:spTree>
    <p:extLst>
      <p:ext uri="{BB962C8B-B14F-4D97-AF65-F5344CB8AC3E}">
        <p14:creationId xmlns:p14="http://schemas.microsoft.com/office/powerpoint/2010/main" val="36206856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473075" y="0"/>
            <a:ext cx="8229600" cy="11430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sz="3200" dirty="0" smtClean="0"/>
              <a:t>What’s Next at Guantanamo?</a:t>
            </a:r>
          </a:p>
        </p:txBody>
      </p:sp>
      <p:sp>
        <p:nvSpPr>
          <p:cNvPr id="196611" name="Rectangle 3"/>
          <p:cNvSpPr>
            <a:spLocks noGrp="1" noChangeArrowheads="1"/>
          </p:cNvSpPr>
          <p:nvPr>
            <p:ph type="body" idx="1"/>
          </p:nvPr>
        </p:nvSpPr>
        <p:spPr>
          <a:xfrm>
            <a:off x="457200" y="1323975"/>
            <a:ext cx="8229600" cy="4565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indent="0" eaLnBrk="1" hangingPunct="1">
              <a:lnSpc>
                <a:spcPct val="95000"/>
              </a:lnSpc>
              <a:spcBef>
                <a:spcPct val="50000"/>
              </a:spcBef>
              <a:defRPr/>
            </a:pPr>
            <a:r>
              <a:rPr lang="en-US" sz="2400" dirty="0" smtClean="0"/>
              <a:t>Population as of May 2013: 166 detainees out of original 779</a:t>
            </a:r>
          </a:p>
          <a:p>
            <a:pPr marL="0" indent="0" eaLnBrk="1" hangingPunct="1">
              <a:lnSpc>
                <a:spcPct val="95000"/>
              </a:lnSpc>
              <a:spcBef>
                <a:spcPct val="45000"/>
              </a:spcBef>
              <a:defRPr/>
            </a:pPr>
            <a:r>
              <a:rPr lang="en-US" sz="2400" dirty="0" smtClean="0"/>
              <a:t> Of  166 detainees:</a:t>
            </a:r>
          </a:p>
          <a:p>
            <a:pPr lvl="1" eaLnBrk="1" hangingPunct="1">
              <a:lnSpc>
                <a:spcPct val="95000"/>
              </a:lnSpc>
              <a:spcBef>
                <a:spcPct val="45000"/>
              </a:spcBef>
              <a:defRPr/>
            </a:pPr>
            <a:r>
              <a:rPr lang="en-US" dirty="0" smtClean="0"/>
              <a:t>31 referred for prosecution</a:t>
            </a:r>
          </a:p>
          <a:p>
            <a:pPr lvl="1" eaLnBrk="1" hangingPunct="1">
              <a:lnSpc>
                <a:spcPct val="95000"/>
              </a:lnSpc>
              <a:spcBef>
                <a:spcPct val="45000"/>
              </a:spcBef>
              <a:defRPr/>
            </a:pPr>
            <a:r>
              <a:rPr lang="en-US" dirty="0" smtClean="0"/>
              <a:t>46 held for indefinite detention</a:t>
            </a:r>
          </a:p>
          <a:p>
            <a:pPr lvl="1" eaLnBrk="1" hangingPunct="1">
              <a:lnSpc>
                <a:spcPct val="95000"/>
              </a:lnSpc>
              <a:spcBef>
                <a:spcPct val="45000"/>
              </a:spcBef>
              <a:defRPr/>
            </a:pPr>
            <a:r>
              <a:rPr lang="en-US" dirty="0" smtClean="0"/>
              <a:t>86 approved for release</a:t>
            </a:r>
          </a:p>
          <a:p>
            <a:pPr lvl="1" eaLnBrk="1" hangingPunct="1">
              <a:lnSpc>
                <a:spcPct val="95000"/>
              </a:lnSpc>
              <a:spcBef>
                <a:spcPct val="45000"/>
              </a:spcBef>
              <a:defRPr/>
            </a:pPr>
            <a:r>
              <a:rPr lang="en-US" dirty="0" smtClean="0"/>
              <a:t>Following “hunger strike” 2 detainees  returned to Algeria,  2 returned to Sudan,  3 ( </a:t>
            </a:r>
            <a:r>
              <a:rPr lang="en-US" dirty="0" err="1" smtClean="0"/>
              <a:t>Ughers</a:t>
            </a:r>
            <a:r>
              <a:rPr lang="en-US" dirty="0" smtClean="0"/>
              <a:t>) resettled  to Slovakia </a:t>
            </a:r>
            <a:r>
              <a:rPr lang="en-US" dirty="0" smtClean="0"/>
              <a:t>.</a:t>
            </a:r>
          </a:p>
          <a:p>
            <a:pPr lvl="1" eaLnBrk="1" hangingPunct="1">
              <a:lnSpc>
                <a:spcPct val="95000"/>
              </a:lnSpc>
              <a:spcBef>
                <a:spcPct val="45000"/>
              </a:spcBef>
              <a:defRPr/>
            </a:pPr>
            <a:r>
              <a:rPr lang="en-US" dirty="0" smtClean="0"/>
              <a:t>157 detainees left</a:t>
            </a:r>
            <a:endParaRPr lang="en-US" dirty="0" smtClean="0"/>
          </a:p>
          <a:p>
            <a:pPr lvl="1" eaLnBrk="1" hangingPunct="1">
              <a:lnSpc>
                <a:spcPct val="95000"/>
              </a:lnSpc>
              <a:spcBef>
                <a:spcPct val="45000"/>
              </a:spcBef>
              <a:defRPr/>
            </a:pPr>
            <a:r>
              <a:rPr lang="en-US" dirty="0" smtClean="0"/>
              <a:t>March 2014 Uruguay agrees to take 5 detainees</a:t>
            </a:r>
          </a:p>
          <a:p>
            <a:pPr marL="0" indent="0" eaLnBrk="1" hangingPunct="1">
              <a:lnSpc>
                <a:spcPct val="95000"/>
              </a:lnSpc>
              <a:spcBef>
                <a:spcPct val="45000"/>
              </a:spcBef>
              <a:defRPr/>
            </a:pPr>
            <a:endParaRPr lang="en-US" sz="2400" dirty="0" smtClean="0"/>
          </a:p>
        </p:txBody>
      </p:sp>
    </p:spTree>
    <p:extLst>
      <p:ext uri="{BB962C8B-B14F-4D97-AF65-F5344CB8AC3E}">
        <p14:creationId xmlns:p14="http://schemas.microsoft.com/office/powerpoint/2010/main" val="23894301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66700"/>
            <a:ext cx="8534400" cy="56896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4132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title"/>
          </p:nvPr>
        </p:nvSpPr>
        <p:spPr>
          <a:xfrm>
            <a:off x="457200" y="2122488"/>
            <a:ext cx="8229600" cy="1447800"/>
          </a:xfrm>
        </p:spPr>
        <p:txBody>
          <a:bodyPr/>
          <a:lstStyle/>
          <a:p>
            <a:pPr algn="ctr" eaLnBrk="1" hangingPunct="1"/>
            <a:r>
              <a:rPr lang="en-US" altLang="en-US" b="1" dirty="0" smtClean="0"/>
              <a:t>Questions</a:t>
            </a:r>
          </a:p>
        </p:txBody>
      </p:sp>
    </p:spTree>
    <p:extLst>
      <p:ext uri="{BB962C8B-B14F-4D97-AF65-F5344CB8AC3E}">
        <p14:creationId xmlns:p14="http://schemas.microsoft.com/office/powerpoint/2010/main" val="2953445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457200" y="131763"/>
            <a:ext cx="3643313" cy="72231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smtClean="0"/>
              <a:t>Post 9/11</a:t>
            </a:r>
          </a:p>
        </p:txBody>
      </p:sp>
      <p:grpSp>
        <p:nvGrpSpPr>
          <p:cNvPr id="16387" name="Group 3"/>
          <p:cNvGrpSpPr>
            <a:grpSpLocks/>
          </p:cNvGrpSpPr>
          <p:nvPr/>
        </p:nvGrpSpPr>
        <p:grpSpPr bwMode="auto">
          <a:xfrm>
            <a:off x="274638" y="1514475"/>
            <a:ext cx="3778250" cy="4146550"/>
            <a:chOff x="3072" y="1056"/>
            <a:chExt cx="2400" cy="2634"/>
          </a:xfrm>
        </p:grpSpPr>
        <p:pic>
          <p:nvPicPr>
            <p:cNvPr id="16398" name="Picture 4" descr="GTM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18496">
              <a:off x="3168" y="1056"/>
              <a:ext cx="1728" cy="113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99" name="Picture 5" descr="GTM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 y="2064"/>
              <a:ext cx="1392" cy="139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400" name="Picture 6" descr="GTMO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05911">
              <a:off x="4032" y="2832"/>
              <a:ext cx="1296" cy="85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401" name="Picture 7" descr="GTMO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03325">
              <a:off x="4368" y="1776"/>
              <a:ext cx="894" cy="59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402" name="Text Box 8"/>
            <p:cNvSpPr txBox="1">
              <a:spLocks noChangeArrowheads="1"/>
            </p:cNvSpPr>
            <p:nvPr/>
          </p:nvSpPr>
          <p:spPr bwMode="auto">
            <a:xfrm>
              <a:off x="4512" y="2496"/>
              <a:ext cx="960"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9CB6CE"/>
                  </a:solidFill>
                  <a:latin typeface="Arial" charset="0"/>
                  <a:ea typeface="ＭＳ Ｐゴシック" pitchFamily="34" charset="-128"/>
                </a:defRPr>
              </a:lvl1pPr>
              <a:lvl2pPr marL="742950" indent="-285750" eaLnBrk="0" hangingPunct="0">
                <a:defRPr sz="2400">
                  <a:solidFill>
                    <a:srgbClr val="9CB6CE"/>
                  </a:solidFill>
                  <a:latin typeface="Arial" charset="0"/>
                  <a:ea typeface="ＭＳ Ｐゴシック" pitchFamily="34" charset="-128"/>
                </a:defRPr>
              </a:lvl2pPr>
              <a:lvl3pPr marL="1143000" indent="-228600" eaLnBrk="0" hangingPunct="0">
                <a:defRPr sz="2400">
                  <a:solidFill>
                    <a:srgbClr val="9CB6CE"/>
                  </a:solidFill>
                  <a:latin typeface="Arial" charset="0"/>
                  <a:ea typeface="ＭＳ Ｐゴシック" pitchFamily="34" charset="-128"/>
                </a:defRPr>
              </a:lvl3pPr>
              <a:lvl4pPr marL="1600200" indent="-228600" eaLnBrk="0" hangingPunct="0">
                <a:defRPr sz="2400">
                  <a:solidFill>
                    <a:srgbClr val="9CB6CE"/>
                  </a:solidFill>
                  <a:latin typeface="Arial" charset="0"/>
                  <a:ea typeface="ＭＳ Ｐゴシック" pitchFamily="34" charset="-128"/>
                </a:defRPr>
              </a:lvl4pPr>
              <a:lvl5pPr marL="2057400" indent="-228600" eaLnBrk="0" hangingPunct="0">
                <a:defRPr sz="2400">
                  <a:solidFill>
                    <a:srgbClr val="9CB6CE"/>
                  </a:solidFill>
                  <a:latin typeface="Arial" charset="0"/>
                  <a:ea typeface="ＭＳ Ｐゴシック" pitchFamily="34" charset="-128"/>
                </a:defRPr>
              </a:lvl5pPr>
              <a:lvl6pPr marL="2514600" indent="-228600" eaLnBrk="0" fontAlgn="base" hangingPunct="0">
                <a:spcBef>
                  <a:spcPct val="0"/>
                </a:spcBef>
                <a:spcAft>
                  <a:spcPct val="0"/>
                </a:spcAft>
                <a:defRPr sz="2400">
                  <a:solidFill>
                    <a:srgbClr val="9CB6CE"/>
                  </a:solidFill>
                  <a:latin typeface="Arial" charset="0"/>
                  <a:ea typeface="ＭＳ Ｐゴシック" pitchFamily="34" charset="-128"/>
                </a:defRPr>
              </a:lvl6pPr>
              <a:lvl7pPr marL="2971800" indent="-228600" eaLnBrk="0" fontAlgn="base" hangingPunct="0">
                <a:spcBef>
                  <a:spcPct val="0"/>
                </a:spcBef>
                <a:spcAft>
                  <a:spcPct val="0"/>
                </a:spcAft>
                <a:defRPr sz="2400">
                  <a:solidFill>
                    <a:srgbClr val="9CB6CE"/>
                  </a:solidFill>
                  <a:latin typeface="Arial" charset="0"/>
                  <a:ea typeface="ＭＳ Ｐゴシック" pitchFamily="34" charset="-128"/>
                </a:defRPr>
              </a:lvl7pPr>
              <a:lvl8pPr marL="3429000" indent="-228600" eaLnBrk="0" fontAlgn="base" hangingPunct="0">
                <a:spcBef>
                  <a:spcPct val="0"/>
                </a:spcBef>
                <a:spcAft>
                  <a:spcPct val="0"/>
                </a:spcAft>
                <a:defRPr sz="2400">
                  <a:solidFill>
                    <a:srgbClr val="9CB6CE"/>
                  </a:solidFill>
                  <a:latin typeface="Arial" charset="0"/>
                  <a:ea typeface="ＭＳ Ｐゴシック" pitchFamily="34" charset="-128"/>
                </a:defRPr>
              </a:lvl8pPr>
              <a:lvl9pPr marL="3886200" indent="-228600" eaLnBrk="0" fontAlgn="base" hangingPunct="0">
                <a:spcBef>
                  <a:spcPct val="0"/>
                </a:spcBef>
                <a:spcAft>
                  <a:spcPct val="0"/>
                </a:spcAft>
                <a:defRPr sz="2400">
                  <a:solidFill>
                    <a:srgbClr val="9CB6CE"/>
                  </a:solidFill>
                  <a:latin typeface="Arial" charset="0"/>
                  <a:ea typeface="ＭＳ Ｐゴシック" pitchFamily="34" charset="-128"/>
                </a:defRPr>
              </a:lvl9pPr>
            </a:lstStyle>
            <a:p>
              <a:pPr eaLnBrk="1" hangingPunct="1">
                <a:spcBef>
                  <a:spcPct val="50000"/>
                </a:spcBef>
              </a:pPr>
              <a:r>
                <a:rPr lang="en-US" altLang="en-US" sz="2000" b="1">
                  <a:solidFill>
                    <a:srgbClr val="004469"/>
                  </a:solidFill>
                </a:rPr>
                <a:t>GTMO</a:t>
              </a:r>
            </a:p>
          </p:txBody>
        </p:sp>
      </p:grpSp>
      <p:grpSp>
        <p:nvGrpSpPr>
          <p:cNvPr id="16388" name="Group 9"/>
          <p:cNvGrpSpPr>
            <a:grpSpLocks/>
          </p:cNvGrpSpPr>
          <p:nvPr/>
        </p:nvGrpSpPr>
        <p:grpSpPr bwMode="auto">
          <a:xfrm>
            <a:off x="4267200" y="2759075"/>
            <a:ext cx="4572000" cy="3190875"/>
            <a:chOff x="1008" y="1344"/>
            <a:chExt cx="2976" cy="2077"/>
          </a:xfrm>
        </p:grpSpPr>
        <p:pic>
          <p:nvPicPr>
            <p:cNvPr id="16393" name="Picture 10" descr="AbuG (Pyrami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 y="1632"/>
              <a:ext cx="1824" cy="14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94" name="Picture 11" descr="AbuG (Dog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62699">
              <a:off x="3120" y="2592"/>
              <a:ext cx="864" cy="67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95" name="Picture 12" descr="AbuGhraib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61309">
              <a:off x="2784" y="1440"/>
              <a:ext cx="1200" cy="96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96" name="Picture 13" descr="AbuG (Hood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80941">
              <a:off x="1008" y="1344"/>
              <a:ext cx="942" cy="124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97" name="Text Box 14"/>
            <p:cNvSpPr txBox="1">
              <a:spLocks noChangeArrowheads="1"/>
            </p:cNvSpPr>
            <p:nvPr/>
          </p:nvSpPr>
          <p:spPr bwMode="auto">
            <a:xfrm>
              <a:off x="1728" y="3120"/>
              <a:ext cx="1488"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9CB6CE"/>
                  </a:solidFill>
                  <a:latin typeface="Arial" charset="0"/>
                  <a:ea typeface="ＭＳ Ｐゴシック" pitchFamily="34" charset="-128"/>
                </a:defRPr>
              </a:lvl1pPr>
              <a:lvl2pPr marL="742950" indent="-285750" eaLnBrk="0" hangingPunct="0">
                <a:defRPr sz="2400">
                  <a:solidFill>
                    <a:srgbClr val="9CB6CE"/>
                  </a:solidFill>
                  <a:latin typeface="Arial" charset="0"/>
                  <a:ea typeface="ＭＳ Ｐゴシック" pitchFamily="34" charset="-128"/>
                </a:defRPr>
              </a:lvl2pPr>
              <a:lvl3pPr marL="1143000" indent="-228600" eaLnBrk="0" hangingPunct="0">
                <a:defRPr sz="2400">
                  <a:solidFill>
                    <a:srgbClr val="9CB6CE"/>
                  </a:solidFill>
                  <a:latin typeface="Arial" charset="0"/>
                  <a:ea typeface="ＭＳ Ｐゴシック" pitchFamily="34" charset="-128"/>
                </a:defRPr>
              </a:lvl3pPr>
              <a:lvl4pPr marL="1600200" indent="-228600" eaLnBrk="0" hangingPunct="0">
                <a:defRPr sz="2400">
                  <a:solidFill>
                    <a:srgbClr val="9CB6CE"/>
                  </a:solidFill>
                  <a:latin typeface="Arial" charset="0"/>
                  <a:ea typeface="ＭＳ Ｐゴシック" pitchFamily="34" charset="-128"/>
                </a:defRPr>
              </a:lvl4pPr>
              <a:lvl5pPr marL="2057400" indent="-228600" eaLnBrk="0" hangingPunct="0">
                <a:defRPr sz="2400">
                  <a:solidFill>
                    <a:srgbClr val="9CB6CE"/>
                  </a:solidFill>
                  <a:latin typeface="Arial" charset="0"/>
                  <a:ea typeface="ＭＳ Ｐゴシック" pitchFamily="34" charset="-128"/>
                </a:defRPr>
              </a:lvl5pPr>
              <a:lvl6pPr marL="2514600" indent="-228600" eaLnBrk="0" fontAlgn="base" hangingPunct="0">
                <a:spcBef>
                  <a:spcPct val="0"/>
                </a:spcBef>
                <a:spcAft>
                  <a:spcPct val="0"/>
                </a:spcAft>
                <a:defRPr sz="2400">
                  <a:solidFill>
                    <a:srgbClr val="9CB6CE"/>
                  </a:solidFill>
                  <a:latin typeface="Arial" charset="0"/>
                  <a:ea typeface="ＭＳ Ｐゴシック" pitchFamily="34" charset="-128"/>
                </a:defRPr>
              </a:lvl6pPr>
              <a:lvl7pPr marL="2971800" indent="-228600" eaLnBrk="0" fontAlgn="base" hangingPunct="0">
                <a:spcBef>
                  <a:spcPct val="0"/>
                </a:spcBef>
                <a:spcAft>
                  <a:spcPct val="0"/>
                </a:spcAft>
                <a:defRPr sz="2400">
                  <a:solidFill>
                    <a:srgbClr val="9CB6CE"/>
                  </a:solidFill>
                  <a:latin typeface="Arial" charset="0"/>
                  <a:ea typeface="ＭＳ Ｐゴシック" pitchFamily="34" charset="-128"/>
                </a:defRPr>
              </a:lvl7pPr>
              <a:lvl8pPr marL="3429000" indent="-228600" eaLnBrk="0" fontAlgn="base" hangingPunct="0">
                <a:spcBef>
                  <a:spcPct val="0"/>
                </a:spcBef>
                <a:spcAft>
                  <a:spcPct val="0"/>
                </a:spcAft>
                <a:defRPr sz="2400">
                  <a:solidFill>
                    <a:srgbClr val="9CB6CE"/>
                  </a:solidFill>
                  <a:latin typeface="Arial" charset="0"/>
                  <a:ea typeface="ＭＳ Ｐゴシック" pitchFamily="34" charset="-128"/>
                </a:defRPr>
              </a:lvl8pPr>
              <a:lvl9pPr marL="3886200" indent="-228600" eaLnBrk="0" fontAlgn="base" hangingPunct="0">
                <a:spcBef>
                  <a:spcPct val="0"/>
                </a:spcBef>
                <a:spcAft>
                  <a:spcPct val="0"/>
                </a:spcAft>
                <a:defRPr sz="2400">
                  <a:solidFill>
                    <a:srgbClr val="9CB6CE"/>
                  </a:solidFill>
                  <a:latin typeface="Arial" charset="0"/>
                  <a:ea typeface="ＭＳ Ｐゴシック" pitchFamily="34" charset="-128"/>
                </a:defRPr>
              </a:lvl9pPr>
            </a:lstStyle>
            <a:p>
              <a:pPr eaLnBrk="1" hangingPunct="1">
                <a:spcBef>
                  <a:spcPct val="50000"/>
                </a:spcBef>
              </a:pPr>
              <a:r>
                <a:rPr lang="en-US" altLang="en-US" b="1">
                  <a:solidFill>
                    <a:srgbClr val="004469"/>
                  </a:solidFill>
                </a:rPr>
                <a:t>Abu Ghraib</a:t>
              </a:r>
            </a:p>
          </p:txBody>
        </p:sp>
      </p:grpSp>
      <p:grpSp>
        <p:nvGrpSpPr>
          <p:cNvPr id="16389" name="Group 15"/>
          <p:cNvGrpSpPr>
            <a:grpSpLocks/>
          </p:cNvGrpSpPr>
          <p:nvPr/>
        </p:nvGrpSpPr>
        <p:grpSpPr bwMode="auto">
          <a:xfrm>
            <a:off x="3700463" y="257175"/>
            <a:ext cx="5100637" cy="2371725"/>
            <a:chOff x="2784" y="48"/>
            <a:chExt cx="2976" cy="1384"/>
          </a:xfrm>
        </p:grpSpPr>
        <p:pic>
          <p:nvPicPr>
            <p:cNvPr id="16390" name="Picture 16" descr="Waterboarding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67" y="363"/>
              <a:ext cx="1753" cy="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7" descr="Waterboarding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30395">
              <a:off x="2784" y="192"/>
              <a:ext cx="1496" cy="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18"/>
            <p:cNvSpPr txBox="1">
              <a:spLocks noChangeArrowheads="1"/>
            </p:cNvSpPr>
            <p:nvPr/>
          </p:nvSpPr>
          <p:spPr bwMode="auto">
            <a:xfrm>
              <a:off x="4221" y="48"/>
              <a:ext cx="1539"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9CB6CE"/>
                  </a:solidFill>
                  <a:latin typeface="Arial" charset="0"/>
                  <a:ea typeface="ＭＳ Ｐゴシック" pitchFamily="34" charset="-128"/>
                </a:defRPr>
              </a:lvl1pPr>
              <a:lvl2pPr marL="742950" indent="-285750" eaLnBrk="0" hangingPunct="0">
                <a:defRPr sz="2400">
                  <a:solidFill>
                    <a:srgbClr val="9CB6CE"/>
                  </a:solidFill>
                  <a:latin typeface="Arial" charset="0"/>
                  <a:ea typeface="ＭＳ Ｐゴシック" pitchFamily="34" charset="-128"/>
                </a:defRPr>
              </a:lvl2pPr>
              <a:lvl3pPr marL="1143000" indent="-228600" eaLnBrk="0" hangingPunct="0">
                <a:defRPr sz="2400">
                  <a:solidFill>
                    <a:srgbClr val="9CB6CE"/>
                  </a:solidFill>
                  <a:latin typeface="Arial" charset="0"/>
                  <a:ea typeface="ＭＳ Ｐゴシック" pitchFamily="34" charset="-128"/>
                </a:defRPr>
              </a:lvl3pPr>
              <a:lvl4pPr marL="1600200" indent="-228600" eaLnBrk="0" hangingPunct="0">
                <a:defRPr sz="2400">
                  <a:solidFill>
                    <a:srgbClr val="9CB6CE"/>
                  </a:solidFill>
                  <a:latin typeface="Arial" charset="0"/>
                  <a:ea typeface="ＭＳ Ｐゴシック" pitchFamily="34" charset="-128"/>
                </a:defRPr>
              </a:lvl4pPr>
              <a:lvl5pPr marL="2057400" indent="-228600" eaLnBrk="0" hangingPunct="0">
                <a:defRPr sz="2400">
                  <a:solidFill>
                    <a:srgbClr val="9CB6CE"/>
                  </a:solidFill>
                  <a:latin typeface="Arial" charset="0"/>
                  <a:ea typeface="ＭＳ Ｐゴシック" pitchFamily="34" charset="-128"/>
                </a:defRPr>
              </a:lvl5pPr>
              <a:lvl6pPr marL="2514600" indent="-228600" eaLnBrk="0" fontAlgn="base" hangingPunct="0">
                <a:spcBef>
                  <a:spcPct val="0"/>
                </a:spcBef>
                <a:spcAft>
                  <a:spcPct val="0"/>
                </a:spcAft>
                <a:defRPr sz="2400">
                  <a:solidFill>
                    <a:srgbClr val="9CB6CE"/>
                  </a:solidFill>
                  <a:latin typeface="Arial" charset="0"/>
                  <a:ea typeface="ＭＳ Ｐゴシック" pitchFamily="34" charset="-128"/>
                </a:defRPr>
              </a:lvl6pPr>
              <a:lvl7pPr marL="2971800" indent="-228600" eaLnBrk="0" fontAlgn="base" hangingPunct="0">
                <a:spcBef>
                  <a:spcPct val="0"/>
                </a:spcBef>
                <a:spcAft>
                  <a:spcPct val="0"/>
                </a:spcAft>
                <a:defRPr sz="2400">
                  <a:solidFill>
                    <a:srgbClr val="9CB6CE"/>
                  </a:solidFill>
                  <a:latin typeface="Arial" charset="0"/>
                  <a:ea typeface="ＭＳ Ｐゴシック" pitchFamily="34" charset="-128"/>
                </a:defRPr>
              </a:lvl7pPr>
              <a:lvl8pPr marL="3429000" indent="-228600" eaLnBrk="0" fontAlgn="base" hangingPunct="0">
                <a:spcBef>
                  <a:spcPct val="0"/>
                </a:spcBef>
                <a:spcAft>
                  <a:spcPct val="0"/>
                </a:spcAft>
                <a:defRPr sz="2400">
                  <a:solidFill>
                    <a:srgbClr val="9CB6CE"/>
                  </a:solidFill>
                  <a:latin typeface="Arial" charset="0"/>
                  <a:ea typeface="ＭＳ Ｐゴシック" pitchFamily="34" charset="-128"/>
                </a:defRPr>
              </a:lvl8pPr>
              <a:lvl9pPr marL="3886200" indent="-228600" eaLnBrk="0" fontAlgn="base" hangingPunct="0">
                <a:spcBef>
                  <a:spcPct val="0"/>
                </a:spcBef>
                <a:spcAft>
                  <a:spcPct val="0"/>
                </a:spcAft>
                <a:defRPr sz="2400">
                  <a:solidFill>
                    <a:srgbClr val="9CB6CE"/>
                  </a:solidFill>
                  <a:latin typeface="Arial" charset="0"/>
                  <a:ea typeface="ＭＳ Ｐゴシック" pitchFamily="34" charset="-128"/>
                </a:defRPr>
              </a:lvl9pPr>
            </a:lstStyle>
            <a:p>
              <a:pPr eaLnBrk="1" hangingPunct="1">
                <a:spcBef>
                  <a:spcPct val="50000"/>
                </a:spcBef>
              </a:pPr>
              <a:r>
                <a:rPr lang="en-US" altLang="en-US" b="1">
                  <a:solidFill>
                    <a:srgbClr val="004469"/>
                  </a:solidFill>
                </a:rPr>
                <a:t>Waterboarding</a:t>
              </a:r>
            </a:p>
          </p:txBody>
        </p:sp>
      </p:grpSp>
    </p:spTree>
    <p:extLst>
      <p:ext uri="{BB962C8B-B14F-4D97-AF65-F5344CB8AC3E}">
        <p14:creationId xmlns:p14="http://schemas.microsoft.com/office/powerpoint/2010/main" val="41309022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smtClean="0"/>
              <a:t>At Stake -- Chaos and Lawlessness</a:t>
            </a:r>
          </a:p>
        </p:txBody>
      </p:sp>
      <p:grpSp>
        <p:nvGrpSpPr>
          <p:cNvPr id="17411" name="Group 3"/>
          <p:cNvGrpSpPr>
            <a:grpSpLocks/>
          </p:cNvGrpSpPr>
          <p:nvPr/>
        </p:nvGrpSpPr>
        <p:grpSpPr bwMode="auto">
          <a:xfrm>
            <a:off x="609600" y="1522413"/>
            <a:ext cx="8229600" cy="4716462"/>
            <a:chOff x="384" y="869"/>
            <a:chExt cx="5184" cy="2971"/>
          </a:xfrm>
        </p:grpSpPr>
        <p:pic>
          <p:nvPicPr>
            <p:cNvPr id="17412" name="Picture 4" descr="gaddafi-death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72584">
              <a:off x="2928" y="2720"/>
              <a:ext cx="1680" cy="112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5" descr="MGaddaf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869"/>
              <a:ext cx="2976" cy="16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4" name="Picture 6" descr="gaddafis-death-sce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1298">
              <a:off x="3360" y="1584"/>
              <a:ext cx="2208" cy="124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5" name="Picture 7" descr="gaddafi-death-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3082">
              <a:off x="3408" y="869"/>
              <a:ext cx="1152" cy="76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16" name="Text Box 8"/>
            <p:cNvSpPr txBox="1">
              <a:spLocks noChangeArrowheads="1"/>
            </p:cNvSpPr>
            <p:nvPr/>
          </p:nvSpPr>
          <p:spPr bwMode="auto">
            <a:xfrm>
              <a:off x="1200" y="2640"/>
              <a:ext cx="110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9CB6CE"/>
                  </a:solidFill>
                  <a:latin typeface="Arial" charset="0"/>
                  <a:ea typeface="ＭＳ Ｐゴシック" pitchFamily="34" charset="-128"/>
                </a:defRPr>
              </a:lvl1pPr>
              <a:lvl2pPr marL="742950" indent="-285750" eaLnBrk="0" hangingPunct="0">
                <a:defRPr sz="2400">
                  <a:solidFill>
                    <a:srgbClr val="9CB6CE"/>
                  </a:solidFill>
                  <a:latin typeface="Arial" charset="0"/>
                  <a:ea typeface="ＭＳ Ｐゴシック" pitchFamily="34" charset="-128"/>
                </a:defRPr>
              </a:lvl2pPr>
              <a:lvl3pPr marL="1143000" indent="-228600" eaLnBrk="0" hangingPunct="0">
                <a:defRPr sz="2400">
                  <a:solidFill>
                    <a:srgbClr val="9CB6CE"/>
                  </a:solidFill>
                  <a:latin typeface="Arial" charset="0"/>
                  <a:ea typeface="ＭＳ Ｐゴシック" pitchFamily="34" charset="-128"/>
                </a:defRPr>
              </a:lvl3pPr>
              <a:lvl4pPr marL="1600200" indent="-228600" eaLnBrk="0" hangingPunct="0">
                <a:defRPr sz="2400">
                  <a:solidFill>
                    <a:srgbClr val="9CB6CE"/>
                  </a:solidFill>
                  <a:latin typeface="Arial" charset="0"/>
                  <a:ea typeface="ＭＳ Ｐゴシック" pitchFamily="34" charset="-128"/>
                </a:defRPr>
              </a:lvl4pPr>
              <a:lvl5pPr marL="2057400" indent="-228600" eaLnBrk="0" hangingPunct="0">
                <a:defRPr sz="2400">
                  <a:solidFill>
                    <a:srgbClr val="9CB6CE"/>
                  </a:solidFill>
                  <a:latin typeface="Arial" charset="0"/>
                  <a:ea typeface="ＭＳ Ｐゴシック" pitchFamily="34" charset="-128"/>
                </a:defRPr>
              </a:lvl5pPr>
              <a:lvl6pPr marL="2514600" indent="-228600" eaLnBrk="0" fontAlgn="base" hangingPunct="0">
                <a:spcBef>
                  <a:spcPct val="0"/>
                </a:spcBef>
                <a:spcAft>
                  <a:spcPct val="0"/>
                </a:spcAft>
                <a:defRPr sz="2400">
                  <a:solidFill>
                    <a:srgbClr val="9CB6CE"/>
                  </a:solidFill>
                  <a:latin typeface="Arial" charset="0"/>
                  <a:ea typeface="ＭＳ Ｐゴシック" pitchFamily="34" charset="-128"/>
                </a:defRPr>
              </a:lvl6pPr>
              <a:lvl7pPr marL="2971800" indent="-228600" eaLnBrk="0" fontAlgn="base" hangingPunct="0">
                <a:spcBef>
                  <a:spcPct val="0"/>
                </a:spcBef>
                <a:spcAft>
                  <a:spcPct val="0"/>
                </a:spcAft>
                <a:defRPr sz="2400">
                  <a:solidFill>
                    <a:srgbClr val="9CB6CE"/>
                  </a:solidFill>
                  <a:latin typeface="Arial" charset="0"/>
                  <a:ea typeface="ＭＳ Ｐゴシック" pitchFamily="34" charset="-128"/>
                </a:defRPr>
              </a:lvl7pPr>
              <a:lvl8pPr marL="3429000" indent="-228600" eaLnBrk="0" fontAlgn="base" hangingPunct="0">
                <a:spcBef>
                  <a:spcPct val="0"/>
                </a:spcBef>
                <a:spcAft>
                  <a:spcPct val="0"/>
                </a:spcAft>
                <a:defRPr sz="2400">
                  <a:solidFill>
                    <a:srgbClr val="9CB6CE"/>
                  </a:solidFill>
                  <a:latin typeface="Arial" charset="0"/>
                  <a:ea typeface="ＭＳ Ｐゴシック" pitchFamily="34" charset="-128"/>
                </a:defRPr>
              </a:lvl8pPr>
              <a:lvl9pPr marL="3886200" indent="-228600" eaLnBrk="0" fontAlgn="base" hangingPunct="0">
                <a:spcBef>
                  <a:spcPct val="0"/>
                </a:spcBef>
                <a:spcAft>
                  <a:spcPct val="0"/>
                </a:spcAft>
                <a:defRPr sz="2400">
                  <a:solidFill>
                    <a:srgbClr val="9CB6CE"/>
                  </a:solidFill>
                  <a:latin typeface="Arial" charset="0"/>
                  <a:ea typeface="ＭＳ Ｐゴシック" pitchFamily="34" charset="-128"/>
                </a:defRPr>
              </a:lvl9pPr>
            </a:lstStyle>
            <a:p>
              <a:pPr eaLnBrk="1" hangingPunct="1">
                <a:spcBef>
                  <a:spcPct val="50000"/>
                </a:spcBef>
              </a:pPr>
              <a:r>
                <a:rPr lang="en-US" altLang="en-US" b="1">
                  <a:solidFill>
                    <a:srgbClr val="004469"/>
                  </a:solidFill>
                </a:rPr>
                <a:t>Gaddafi</a:t>
              </a:r>
            </a:p>
          </p:txBody>
        </p:sp>
      </p:grpSp>
    </p:spTree>
    <p:extLst>
      <p:ext uri="{BB962C8B-B14F-4D97-AF65-F5344CB8AC3E}">
        <p14:creationId xmlns:p14="http://schemas.microsoft.com/office/powerpoint/2010/main" val="3289042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160338"/>
            <a:ext cx="8229600" cy="735012"/>
          </a:xfrm>
        </p:spPr>
        <p:txBody>
          <a:bodyPr/>
          <a:lstStyle/>
          <a:p>
            <a:pPr eaLnBrk="1" hangingPunct="1"/>
            <a:r>
              <a:rPr lang="en-US" altLang="en-US" b="1" dirty="0" smtClean="0"/>
              <a:t>Cuba and Guantanamo Bay</a:t>
            </a:r>
          </a:p>
        </p:txBody>
      </p:sp>
      <p:pic>
        <p:nvPicPr>
          <p:cNvPr id="4099" name="Picture 3" descr="Guantanamo_Bay_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1057275"/>
            <a:ext cx="8524875" cy="43370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97543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160338"/>
            <a:ext cx="8229600" cy="735012"/>
          </a:xfrm>
        </p:spPr>
        <p:txBody>
          <a:bodyPr/>
          <a:lstStyle/>
          <a:p>
            <a:pPr eaLnBrk="1" hangingPunct="1"/>
            <a:r>
              <a:rPr lang="en-US" altLang="en-US" b="1" dirty="0" smtClean="0"/>
              <a:t>Guantanamo Bay</a:t>
            </a:r>
          </a:p>
        </p:txBody>
      </p:sp>
      <p:pic>
        <p:nvPicPr>
          <p:cNvPr id="5123" name="Picture 3" descr="Guantana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788" y="1046163"/>
            <a:ext cx="5907087" cy="54927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2351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88900"/>
            <a:ext cx="8229600" cy="735013"/>
          </a:xfrm>
        </p:spPr>
        <p:txBody>
          <a:bodyPr/>
          <a:lstStyle/>
          <a:p>
            <a:pPr eaLnBrk="1" hangingPunct="1"/>
            <a:r>
              <a:rPr lang="en-US" altLang="en-US" b="1" dirty="0" smtClean="0"/>
              <a:t>Satellite Image: Guantanamo Bay</a:t>
            </a:r>
          </a:p>
        </p:txBody>
      </p:sp>
      <p:pic>
        <p:nvPicPr>
          <p:cNvPr id="6147" name="Picture 3" descr="799px-Guantanamo_bay_satellite_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900113"/>
            <a:ext cx="6842125" cy="51292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8193440"/>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Perkins Coie Colors - 8">
      <a:dk1>
        <a:srgbClr val="000000"/>
      </a:dk1>
      <a:lt1>
        <a:srgbClr val="FFFFFF"/>
      </a:lt1>
      <a:dk2>
        <a:srgbClr val="414042"/>
      </a:dk2>
      <a:lt2>
        <a:srgbClr val="E8E7DD"/>
      </a:lt2>
      <a:accent1>
        <a:srgbClr val="CC6600"/>
      </a:accent1>
      <a:accent2>
        <a:srgbClr val="9CB6CE"/>
      </a:accent2>
      <a:accent3>
        <a:srgbClr val="004359"/>
      </a:accent3>
      <a:accent4>
        <a:srgbClr val="B80000"/>
      </a:accent4>
      <a:accent5>
        <a:srgbClr val="F6C700"/>
      </a:accent5>
      <a:accent6>
        <a:srgbClr val="2A7E38"/>
      </a:accent6>
      <a:hlink>
        <a:srgbClr val="B65D2F"/>
      </a:hlink>
      <a:folHlink>
        <a:srgbClr val="9CB6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CBCFD1"/>
        </a:solidFill>
        <a:ln>
          <a:noFill/>
          <a:headEnd type="none" w="med" len="med"/>
          <a:tailEnd type="none" w="med" len="med"/>
        </a:ln>
        <a:ex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dirty="0" err="1" smtClean="0">
            <a:ln>
              <a:noFill/>
            </a:ln>
            <a:solidFill>
              <a:schemeClr val="tx1"/>
            </a:solidFill>
            <a:effectLst/>
            <a:ea typeface="ＭＳ Ｐゴシック" charset="0"/>
          </a:defRPr>
        </a:defPPr>
      </a:lstStyle>
      <a:style>
        <a:lnRef idx="1">
          <a:schemeClr val="accent3"/>
        </a:lnRef>
        <a:fillRef idx="3">
          <a:schemeClr val="accent3"/>
        </a:fillRef>
        <a:effectRef idx="2">
          <a:schemeClr val="accent3"/>
        </a:effectRef>
        <a:fontRef idx="minor">
          <a:schemeClr val="lt1"/>
        </a:fontRef>
      </a:style>
    </a:spDef>
    <a:lnDef>
      <a:spPr bwMode="auto">
        <a:xfrm>
          <a:off x="0" y="0"/>
          <a:ext cx="1" cy="1"/>
        </a:xfrm>
        <a:custGeom>
          <a:avLst/>
          <a:gdLst/>
          <a:ahLst/>
          <a:cxnLst/>
          <a:rect l="0" t="0" r="0" b="0"/>
          <a:pathLst/>
        </a:custGeom>
        <a:solidFill>
          <a:srgbClr val="9CB6CE"/>
        </a:solidFill>
        <a:ln w="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9CB6CE"/>
            </a:solidFill>
            <a:effectLst/>
            <a:latin typeface="Arial" charset="0"/>
            <a:ea typeface="ＭＳ Ｐゴシック" charset="0"/>
          </a:defRPr>
        </a:defPPr>
      </a:lstStyle>
    </a:lnDef>
  </a:objectDefaults>
  <a:extraClrSchemeLst>
    <a:extraClrScheme>
      <a:clrScheme name="1_PC L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C Ligh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C Ligh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C Ligh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C Ligh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C Ligh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C Ligh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C Ligh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C Ligh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C Ligh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C Ligh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C Ligh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PC Light 13">
        <a:dk1>
          <a:srgbClr val="000000"/>
        </a:dk1>
        <a:lt1>
          <a:srgbClr val="FFFFFF"/>
        </a:lt1>
        <a:dk2>
          <a:srgbClr val="000000"/>
        </a:dk2>
        <a:lt2>
          <a:srgbClr val="808080"/>
        </a:lt2>
        <a:accent1>
          <a:srgbClr val="A2C0D1"/>
        </a:accent1>
        <a:accent2>
          <a:srgbClr val="DB5D06"/>
        </a:accent2>
        <a:accent3>
          <a:srgbClr val="FFFFFF"/>
        </a:accent3>
        <a:accent4>
          <a:srgbClr val="000000"/>
        </a:accent4>
        <a:accent5>
          <a:srgbClr val="CEDCE5"/>
        </a:accent5>
        <a:accent6>
          <a:srgbClr val="C65305"/>
        </a:accent6>
        <a:hlink>
          <a:srgbClr val="DB5D06"/>
        </a:hlink>
        <a:folHlink>
          <a:srgbClr val="A2C0D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284</TotalTime>
  <Words>1278</Words>
  <Application>Microsoft Office PowerPoint</Application>
  <PresentationFormat>On-screen Show (4:3)</PresentationFormat>
  <Paragraphs>235</Paragraphs>
  <Slides>48</Slides>
  <Notes>24</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blank</vt:lpstr>
      <vt:lpstr>Nuremberg to Guantanamo: US Military Commissions in Perspective </vt:lpstr>
      <vt:lpstr>PowerPoint Presentation</vt:lpstr>
      <vt:lpstr>Amnesty Int'l USA v. Clapper  No. 09-41112, slip at 17 (2d Cir. September 21, 2010 </vt:lpstr>
      <vt:lpstr>Risks</vt:lpstr>
      <vt:lpstr>Post 9/11</vt:lpstr>
      <vt:lpstr>At Stake -- Chaos and Lawlessness</vt:lpstr>
      <vt:lpstr>Cuba and Guantanamo Bay</vt:lpstr>
      <vt:lpstr>Guantanamo Bay</vt:lpstr>
      <vt:lpstr>Satellite Image: Guantanamo Bay</vt:lpstr>
      <vt:lpstr>PowerPoint Presentation</vt:lpstr>
      <vt:lpstr>PowerPoint Presentation</vt:lpstr>
      <vt:lpstr>PowerPoint Presentation</vt:lpstr>
      <vt:lpstr>Guantanamo Bay Naval Station</vt:lpstr>
      <vt:lpstr>Guantanamo Photos</vt:lpstr>
      <vt:lpstr>Guantanamo Photos</vt:lpstr>
      <vt:lpstr>Guantanamo Bay Naval Station</vt:lpstr>
      <vt:lpstr>Noor Uthman Muhammed</vt:lpstr>
      <vt:lpstr>PowerPoint Presentation</vt:lpstr>
      <vt:lpstr>Noor vs. Operational Terrorist</vt:lpstr>
      <vt:lpstr>Noor's Confinement to Date</vt:lpstr>
      <vt:lpstr>The Constitutional Debate: War Power</vt:lpstr>
      <vt:lpstr>Source of the Debate</vt:lpstr>
      <vt:lpstr>Third Geneva Convention</vt:lpstr>
      <vt:lpstr>Timeline of Significant Events</vt:lpstr>
      <vt:lpstr>War Powers Restrained </vt:lpstr>
      <vt:lpstr>Military Commission Proceedings  Noor Uthman Muhammed</vt:lpstr>
      <vt:lpstr>Public Trial</vt:lpstr>
      <vt:lpstr>The Media</vt:lpstr>
      <vt:lpstr>Public Trial</vt:lpstr>
      <vt:lpstr>Speedy Trial</vt:lpstr>
      <vt:lpstr>Noor Post-Arraignment  Delays</vt:lpstr>
      <vt:lpstr>Compulsory Process</vt:lpstr>
      <vt:lpstr>PowerPoint Presentation</vt:lpstr>
      <vt:lpstr>Trial Team</vt:lpstr>
      <vt:lpstr>Trial by Impartial Judge</vt:lpstr>
      <vt:lpstr>Exclusion of Testimonial Hearsay</vt:lpstr>
      <vt:lpstr>Privilege Against Self-Incrimination</vt:lpstr>
      <vt:lpstr>The Plea Agreement</vt:lpstr>
      <vt:lpstr>Sentencing Trial Themes</vt:lpstr>
      <vt:lpstr>Noor’s Support Networks</vt:lpstr>
      <vt:lpstr>Post-Trial  Obstacles to Enforcement </vt:lpstr>
      <vt:lpstr>PowerPoint Presentation</vt:lpstr>
      <vt:lpstr>PowerPoint Presentation</vt:lpstr>
      <vt:lpstr>A FREE MAN – December 19, 2014</vt:lpstr>
      <vt:lpstr>Impact of Obama Administration on Gitmo</vt:lpstr>
      <vt:lpstr>What’s Next at Guantanamo?</vt:lpstr>
      <vt:lpstr>PowerPoint Presentation</vt:lpstr>
      <vt:lpstr>Questions</vt:lpstr>
    </vt:vector>
  </TitlesOfParts>
  <Company>Perkins Coie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Nuremberg to Guantanamo: US Military Commissions in Perspective</dc:title>
  <dc:creator>No Name</dc:creator>
  <cp:lastModifiedBy>No Name</cp:lastModifiedBy>
  <cp:revision>35</cp:revision>
  <cp:lastPrinted>2012-02-22T22:33:51Z</cp:lastPrinted>
  <dcterms:created xsi:type="dcterms:W3CDTF">2014-03-19T16:36:55Z</dcterms:created>
  <dcterms:modified xsi:type="dcterms:W3CDTF">2014-03-27T10:38:33Z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