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70" r:id="rId4"/>
    <p:sldId id="271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72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90893E2-0B0C-4A53-A567-41D8BCEF6FD2}" type="datetimeFigureOut">
              <a:rPr lang="hr-HR" smtClean="0"/>
              <a:pPr/>
              <a:t>22.11.2013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9ED876-BB49-4F7D-87AD-CC92BB1E264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err="1" smtClean="0"/>
              <a:t>Unit</a:t>
            </a:r>
            <a:r>
              <a:rPr lang="hr-HR" dirty="0" smtClean="0"/>
              <a:t> 31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Economic</a:t>
            </a:r>
            <a:r>
              <a:rPr lang="hr-HR" dirty="0" smtClean="0"/>
              <a:t>,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Cultural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Workers</a:t>
            </a:r>
            <a:r>
              <a:rPr lang="hr-HR" dirty="0" smtClean="0"/>
              <a:t>’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State </a:t>
            </a:r>
            <a:r>
              <a:rPr lang="hr-HR" dirty="0" err="1" smtClean="0"/>
              <a:t>interventions</a:t>
            </a:r>
            <a:r>
              <a:rPr lang="hr-HR" dirty="0" smtClean="0"/>
              <a:t> </a:t>
            </a:r>
            <a:r>
              <a:rPr lang="hr-HR" dirty="0" err="1" smtClean="0"/>
              <a:t>imply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obligation</a:t>
            </a:r>
            <a:r>
              <a:rPr lang="hr-HR" dirty="0" smtClean="0"/>
              <a:t> to </a:t>
            </a:r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expand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possibilities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 for </a:t>
            </a:r>
            <a:r>
              <a:rPr lang="hr-HR" dirty="0" err="1" smtClean="0"/>
              <a:t>citizens</a:t>
            </a:r>
            <a:r>
              <a:rPr lang="hr-HR" dirty="0" smtClean="0"/>
              <a:t> to </a:t>
            </a:r>
            <a:r>
              <a:rPr lang="hr-HR" dirty="0" err="1" smtClean="0"/>
              <a:t>exercise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err="1" smtClean="0"/>
              <a:t>to</a:t>
            </a:r>
            <a:r>
              <a:rPr lang="hr-HR" dirty="0" smtClean="0"/>
              <a:t> work</a:t>
            </a:r>
          </a:p>
          <a:p>
            <a:r>
              <a:rPr lang="hr-HR" dirty="0" err="1" smtClean="0"/>
              <a:t>Workers</a:t>
            </a:r>
            <a:r>
              <a:rPr lang="hr-HR" dirty="0" smtClean="0"/>
              <a:t> – </a:t>
            </a:r>
            <a:r>
              <a:rPr lang="hr-HR" dirty="0" err="1" smtClean="0"/>
              <a:t>entitled</a:t>
            </a:r>
            <a:r>
              <a:rPr lang="hr-HR" dirty="0" smtClean="0"/>
              <a:t> to </a:t>
            </a:r>
            <a:r>
              <a:rPr lang="hr-HR" dirty="0" err="1" smtClean="0"/>
              <a:t>fair</a:t>
            </a:r>
            <a:r>
              <a:rPr lang="hr-HR" dirty="0" smtClean="0"/>
              <a:t> </a:t>
            </a:r>
            <a:r>
              <a:rPr lang="hr-HR" dirty="0" err="1" smtClean="0"/>
              <a:t>remuneration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claimed</a:t>
            </a:r>
            <a:r>
              <a:rPr lang="hr-HR" dirty="0" smtClean="0"/>
              <a:t> </a:t>
            </a:r>
            <a:r>
              <a:rPr lang="hr-HR" dirty="0" err="1" smtClean="0"/>
              <a:t>either</a:t>
            </a:r>
            <a:r>
              <a:rPr lang="hr-HR" dirty="0" smtClean="0"/>
              <a:t> </a:t>
            </a:r>
            <a:r>
              <a:rPr lang="hr-HR" dirty="0" err="1" smtClean="0"/>
              <a:t>individually</a:t>
            </a:r>
            <a:r>
              <a:rPr lang="hr-HR" dirty="0" smtClean="0"/>
              <a:t> or </a:t>
            </a:r>
            <a:r>
              <a:rPr lang="hr-HR" dirty="0" err="1" smtClean="0"/>
              <a:t>through</a:t>
            </a:r>
            <a:r>
              <a:rPr lang="hr-HR" dirty="0" smtClean="0"/>
              <a:t>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unions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organizations</a:t>
            </a:r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employees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families</a:t>
            </a:r>
            <a:r>
              <a:rPr lang="hr-HR" dirty="0" smtClean="0"/>
              <a:t> to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security</a:t>
            </a:r>
            <a:r>
              <a:rPr lang="hr-HR" dirty="0" smtClean="0"/>
              <a:t>, </a:t>
            </a:r>
            <a:r>
              <a:rPr lang="hr-HR" dirty="0" err="1" smtClean="0"/>
              <a:t>formation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unions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protection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families</a:t>
            </a:r>
            <a:r>
              <a:rPr lang="hr-HR" dirty="0" smtClean="0"/>
              <a:t>, </a:t>
            </a:r>
            <a:r>
              <a:rPr lang="hr-HR" dirty="0" err="1" smtClean="0"/>
              <a:t>children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persons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disabilities</a:t>
            </a:r>
            <a:r>
              <a:rPr lang="hr-HR" dirty="0" smtClean="0"/>
              <a:t> – </a:t>
            </a:r>
            <a:r>
              <a:rPr lang="hr-HR" dirty="0" err="1" smtClean="0"/>
              <a:t>among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most </a:t>
            </a:r>
            <a:r>
              <a:rPr lang="hr-HR" dirty="0" err="1" smtClean="0"/>
              <a:t>important</a:t>
            </a:r>
            <a:r>
              <a:rPr lang="hr-HR" dirty="0" smtClean="0"/>
              <a:t>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Cultural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Right</a:t>
            </a:r>
            <a:r>
              <a:rPr lang="hr-HR" dirty="0" smtClean="0"/>
              <a:t> to </a:t>
            </a:r>
            <a:r>
              <a:rPr lang="hr-HR" dirty="0" err="1" smtClean="0"/>
              <a:t>education</a:t>
            </a:r>
            <a:r>
              <a:rPr lang="hr-HR" dirty="0" smtClean="0"/>
              <a:t>, </a:t>
            </a:r>
            <a:r>
              <a:rPr lang="hr-HR" dirty="0" err="1" smtClean="0"/>
              <a:t>scientific</a:t>
            </a:r>
            <a:r>
              <a:rPr lang="hr-HR" dirty="0" smtClean="0"/>
              <a:t>, </a:t>
            </a:r>
            <a:r>
              <a:rPr lang="hr-HR" dirty="0" err="1" smtClean="0"/>
              <a:t>cultural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artistic</a:t>
            </a:r>
            <a:r>
              <a:rPr lang="hr-HR" dirty="0" smtClean="0"/>
              <a:t> </a:t>
            </a:r>
            <a:r>
              <a:rPr lang="hr-HR" dirty="0" err="1" smtClean="0"/>
              <a:t>creativity</a:t>
            </a:r>
            <a:r>
              <a:rPr lang="hr-HR" dirty="0" smtClean="0"/>
              <a:t>, </a:t>
            </a:r>
            <a:r>
              <a:rPr lang="hr-HR" dirty="0" err="1" smtClean="0"/>
              <a:t>sports</a:t>
            </a:r>
            <a:endParaRPr lang="hr-H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Environmental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Right</a:t>
            </a:r>
            <a:r>
              <a:rPr lang="hr-HR" dirty="0" smtClean="0"/>
              <a:t> to a </a:t>
            </a:r>
            <a:r>
              <a:rPr lang="hr-HR" dirty="0" err="1" smtClean="0"/>
              <a:t>healthy</a:t>
            </a:r>
            <a:r>
              <a:rPr lang="hr-HR" dirty="0" smtClean="0"/>
              <a:t> life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emphasis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protection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public</a:t>
            </a:r>
            <a:r>
              <a:rPr lang="hr-HR" dirty="0" smtClean="0"/>
              <a:t> health, nature </a:t>
            </a:r>
            <a:r>
              <a:rPr lang="hr-HR" dirty="0" err="1" smtClean="0"/>
              <a:t>and</a:t>
            </a:r>
            <a:r>
              <a:rPr lang="hr-HR" dirty="0" smtClean="0"/>
              <a:t> a </a:t>
            </a:r>
            <a:r>
              <a:rPr lang="hr-HR" dirty="0" err="1" smtClean="0"/>
              <a:t>healthy</a:t>
            </a:r>
            <a:r>
              <a:rPr lang="hr-HR" dirty="0" smtClean="0"/>
              <a:t> </a:t>
            </a:r>
            <a:r>
              <a:rPr lang="hr-HR" dirty="0" err="1" smtClean="0"/>
              <a:t>environment</a:t>
            </a:r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terms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Enterpreneur</a:t>
            </a:r>
            <a:endParaRPr lang="hr-HR" dirty="0" smtClean="0"/>
          </a:p>
          <a:p>
            <a:r>
              <a:rPr lang="hr-HR" dirty="0" smtClean="0"/>
              <a:t>One who </a:t>
            </a:r>
            <a:r>
              <a:rPr lang="hr-HR" dirty="0" err="1" smtClean="0"/>
              <a:t>organizes</a:t>
            </a:r>
            <a:r>
              <a:rPr lang="hr-HR" dirty="0" smtClean="0"/>
              <a:t>, </a:t>
            </a:r>
            <a:r>
              <a:rPr lang="hr-HR" dirty="0" err="1" smtClean="0"/>
              <a:t>owns</a:t>
            </a:r>
            <a:r>
              <a:rPr lang="hr-HR" dirty="0" smtClean="0"/>
              <a:t>, </a:t>
            </a:r>
            <a:r>
              <a:rPr lang="hr-HR" dirty="0" err="1" smtClean="0"/>
              <a:t>manages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assumes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risks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business</a:t>
            </a:r>
            <a:r>
              <a:rPr lang="hr-HR" dirty="0" smtClean="0"/>
              <a:t>; one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organizes</a:t>
            </a:r>
            <a:r>
              <a:rPr lang="hr-HR" dirty="0" smtClean="0"/>
              <a:t>, </a:t>
            </a:r>
            <a:r>
              <a:rPr lang="hr-HR" dirty="0" err="1" smtClean="0"/>
              <a:t>promotes</a:t>
            </a:r>
            <a:r>
              <a:rPr lang="hr-HR" dirty="0" smtClean="0"/>
              <a:t>, or </a:t>
            </a:r>
            <a:r>
              <a:rPr lang="hr-HR" dirty="0" err="1" smtClean="0"/>
              <a:t>manages</a:t>
            </a:r>
            <a:r>
              <a:rPr lang="hr-HR" dirty="0" smtClean="0"/>
              <a:t> </a:t>
            </a:r>
            <a:r>
              <a:rPr lang="hr-HR" dirty="0" err="1" smtClean="0"/>
              <a:t>an</a:t>
            </a:r>
            <a:r>
              <a:rPr lang="hr-HR" dirty="0" smtClean="0"/>
              <a:t> enterprise or </a:t>
            </a:r>
            <a:r>
              <a:rPr lang="hr-HR" dirty="0" err="1" smtClean="0"/>
              <a:t>activity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kind</a:t>
            </a:r>
            <a:r>
              <a:rPr lang="hr-HR" dirty="0" smtClean="0"/>
              <a:t>; poduzetnik</a:t>
            </a:r>
          </a:p>
          <a:p>
            <a:r>
              <a:rPr lang="hr-HR" dirty="0" err="1" smtClean="0"/>
              <a:t>Enterpreneurial</a:t>
            </a:r>
            <a:endParaRPr lang="hr-HR" dirty="0" smtClean="0"/>
          </a:p>
          <a:p>
            <a:r>
              <a:rPr lang="hr-HR" dirty="0" err="1" smtClean="0"/>
              <a:t>Of</a:t>
            </a:r>
            <a:r>
              <a:rPr lang="hr-HR" dirty="0" smtClean="0"/>
              <a:t> or </a:t>
            </a:r>
            <a:r>
              <a:rPr lang="hr-HR" dirty="0" err="1" smtClean="0"/>
              <a:t>relating</a:t>
            </a:r>
            <a:r>
              <a:rPr lang="hr-HR" dirty="0" smtClean="0"/>
              <a:t> to </a:t>
            </a:r>
            <a:r>
              <a:rPr lang="hr-HR" dirty="0" err="1" smtClean="0"/>
              <a:t>an</a:t>
            </a:r>
            <a:r>
              <a:rPr lang="hr-HR" dirty="0" smtClean="0"/>
              <a:t> </a:t>
            </a:r>
            <a:r>
              <a:rPr lang="hr-HR" dirty="0" err="1" smtClean="0"/>
              <a:t>entrepreneur</a:t>
            </a:r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terms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endParaRPr lang="hr-HR" dirty="0" smtClean="0"/>
          </a:p>
          <a:p>
            <a:r>
              <a:rPr lang="hr-HR" dirty="0" err="1" smtClean="0"/>
              <a:t>Striving</a:t>
            </a:r>
            <a:r>
              <a:rPr lang="hr-HR" dirty="0" smtClean="0"/>
              <a:t> for a </a:t>
            </a:r>
            <a:r>
              <a:rPr lang="hr-HR" dirty="0" err="1" smtClean="0"/>
              <a:t>greater</a:t>
            </a:r>
            <a:r>
              <a:rPr lang="hr-HR" dirty="0" smtClean="0"/>
              <a:t> </a:t>
            </a:r>
            <a:r>
              <a:rPr lang="hr-HR" dirty="0" err="1" smtClean="0"/>
              <a:t>share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; tržišno natjecanje</a:t>
            </a:r>
          </a:p>
          <a:p>
            <a:r>
              <a:rPr lang="hr-HR" dirty="0" err="1" smtClean="0"/>
              <a:t>Monopoly</a:t>
            </a:r>
            <a:endParaRPr lang="hr-HR" dirty="0" smtClean="0"/>
          </a:p>
          <a:p>
            <a:r>
              <a:rPr lang="hr-HR" dirty="0" err="1" smtClean="0"/>
              <a:t>Ownership</a:t>
            </a:r>
            <a:r>
              <a:rPr lang="hr-HR" dirty="0" smtClean="0"/>
              <a:t> or </a:t>
            </a:r>
            <a:r>
              <a:rPr lang="hr-HR" dirty="0" err="1" smtClean="0"/>
              <a:t>control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permits</a:t>
            </a:r>
            <a:r>
              <a:rPr lang="hr-HR" dirty="0" smtClean="0"/>
              <a:t> </a:t>
            </a:r>
            <a:r>
              <a:rPr lang="hr-HR" dirty="0" err="1" smtClean="0"/>
              <a:t>domination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a </a:t>
            </a:r>
            <a:r>
              <a:rPr lang="hr-HR" dirty="0" err="1" smtClean="0"/>
              <a:t>business</a:t>
            </a:r>
            <a:r>
              <a:rPr lang="hr-HR" dirty="0" smtClean="0"/>
              <a:t>; </a:t>
            </a:r>
            <a:r>
              <a:rPr lang="hr-HR" dirty="0" err="1" smtClean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commercial</a:t>
            </a:r>
            <a:r>
              <a:rPr lang="hr-HR" dirty="0" smtClean="0"/>
              <a:t> </a:t>
            </a:r>
            <a:r>
              <a:rPr lang="hr-HR" dirty="0" err="1" smtClean="0"/>
              <a:t>monopoly</a:t>
            </a:r>
            <a:r>
              <a:rPr lang="hr-HR" dirty="0" smtClean="0"/>
              <a:t> is </a:t>
            </a:r>
            <a:r>
              <a:rPr lang="hr-HR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supply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certain</a:t>
            </a:r>
            <a:r>
              <a:rPr lang="hr-HR" dirty="0" smtClean="0"/>
              <a:t> </a:t>
            </a:r>
            <a:r>
              <a:rPr lang="hr-HR" dirty="0" err="1" smtClean="0"/>
              <a:t>commodity</a:t>
            </a:r>
            <a:r>
              <a:rPr lang="hr-HR" dirty="0" smtClean="0"/>
              <a:t> is </a:t>
            </a:r>
            <a:r>
              <a:rPr lang="hr-HR" dirty="0" err="1" smtClean="0"/>
              <a:t>controlled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one </a:t>
            </a:r>
            <a:r>
              <a:rPr lang="hr-HR" dirty="0" err="1" smtClean="0"/>
              <a:t>manufacturer</a:t>
            </a:r>
            <a:r>
              <a:rPr lang="hr-HR" dirty="0" smtClean="0"/>
              <a:t>, </a:t>
            </a:r>
            <a:r>
              <a:rPr lang="hr-HR" dirty="0" err="1" smtClean="0"/>
              <a:t>trader</a:t>
            </a:r>
            <a:r>
              <a:rPr lang="hr-HR" dirty="0" smtClean="0"/>
              <a:t>, or group</a:t>
            </a:r>
            <a:endParaRPr lang="hr-H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</a:t>
            </a:r>
            <a:r>
              <a:rPr lang="hr-HR" dirty="0" err="1" smtClean="0"/>
              <a:t>terms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Subsidy</a:t>
            </a:r>
            <a:endParaRPr lang="hr-HR" dirty="0" smtClean="0"/>
          </a:p>
          <a:p>
            <a:r>
              <a:rPr lang="hr-HR" dirty="0" smtClean="0"/>
              <a:t>A grant </a:t>
            </a:r>
            <a:r>
              <a:rPr lang="hr-HR" dirty="0" err="1" smtClean="0"/>
              <a:t>of</a:t>
            </a:r>
            <a:r>
              <a:rPr lang="hr-HR" dirty="0" smtClean="0"/>
              <a:t> money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endParaRPr lang="hr-HR" dirty="0" smtClean="0"/>
          </a:p>
          <a:p>
            <a:r>
              <a:rPr lang="hr-HR" dirty="0" err="1" smtClean="0"/>
              <a:t>Remuneration</a:t>
            </a:r>
            <a:endParaRPr lang="hr-HR" dirty="0" smtClean="0"/>
          </a:p>
          <a:p>
            <a:r>
              <a:rPr lang="hr-HR" dirty="0" err="1" smtClean="0"/>
              <a:t>Salary</a:t>
            </a:r>
            <a:r>
              <a:rPr lang="hr-HR" dirty="0" smtClean="0"/>
              <a:t> or </a:t>
            </a:r>
            <a:r>
              <a:rPr lang="hr-HR" dirty="0" err="1" smtClean="0"/>
              <a:t>compensation</a:t>
            </a:r>
            <a:r>
              <a:rPr lang="hr-HR" dirty="0" smtClean="0"/>
              <a:t>; naknada, plaća, honorar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Define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Enterpreneurial</a:t>
            </a:r>
            <a:r>
              <a:rPr lang="hr-HR" dirty="0" smtClean="0"/>
              <a:t> </a:t>
            </a:r>
            <a:r>
              <a:rPr lang="hr-HR" dirty="0" err="1" smtClean="0"/>
              <a:t>freedom</a:t>
            </a:r>
            <a:endParaRPr lang="hr-HR" dirty="0" smtClean="0"/>
          </a:p>
          <a:p>
            <a:r>
              <a:rPr lang="hr-HR" dirty="0" err="1" smtClean="0"/>
              <a:t>Regulatory</a:t>
            </a:r>
            <a:r>
              <a:rPr lang="hr-HR" dirty="0" smtClean="0"/>
              <a:t> </a:t>
            </a:r>
            <a:r>
              <a:rPr lang="hr-HR" dirty="0" err="1" smtClean="0"/>
              <a:t>powers</a:t>
            </a:r>
            <a:endParaRPr lang="hr-HR" dirty="0" smtClean="0"/>
          </a:p>
          <a:p>
            <a:r>
              <a:rPr lang="hr-HR" dirty="0" err="1" smtClean="0"/>
              <a:t>Monopolistic</a:t>
            </a:r>
            <a:r>
              <a:rPr lang="hr-HR" dirty="0" smtClean="0"/>
              <a:t> </a:t>
            </a:r>
            <a:r>
              <a:rPr lang="hr-HR" dirty="0" err="1" smtClean="0"/>
              <a:t>situation</a:t>
            </a:r>
            <a:endParaRPr lang="hr-HR" dirty="0" smtClean="0"/>
          </a:p>
          <a:p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relations</a:t>
            </a:r>
            <a:endParaRPr lang="hr-HR" dirty="0" smtClean="0"/>
          </a:p>
          <a:p>
            <a:r>
              <a:rPr lang="hr-HR" dirty="0" err="1" smtClean="0"/>
              <a:t>Social</a:t>
            </a:r>
            <a:r>
              <a:rPr lang="hr-HR" smtClean="0"/>
              <a:t> insurance</a:t>
            </a:r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Points</a:t>
            </a:r>
            <a:r>
              <a:rPr lang="hr-HR" dirty="0" smtClean="0"/>
              <a:t> for </a:t>
            </a:r>
            <a:r>
              <a:rPr lang="hr-HR" dirty="0" err="1" smtClean="0"/>
              <a:t>discussion</a:t>
            </a:r>
            <a:r>
              <a:rPr lang="hr-HR" dirty="0" smtClean="0"/>
              <a:t>: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Explore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existing</a:t>
            </a:r>
            <a:r>
              <a:rPr lang="hr-HR" dirty="0" smtClean="0"/>
              <a:t> </a:t>
            </a:r>
            <a:r>
              <a:rPr lang="hr-HR" dirty="0" err="1" smtClean="0"/>
              <a:t>situation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r>
              <a:rPr lang="hr-HR" dirty="0" smtClean="0"/>
              <a:t>: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right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ownership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r>
              <a:rPr lang="hr-HR" dirty="0" smtClean="0"/>
              <a:t>.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foreigners</a:t>
            </a:r>
            <a:r>
              <a:rPr lang="hr-HR" dirty="0" smtClean="0"/>
              <a:t> </a:t>
            </a:r>
            <a:r>
              <a:rPr lang="hr-HR" dirty="0" err="1" smtClean="0"/>
              <a:t>acquire</a:t>
            </a:r>
            <a:r>
              <a:rPr lang="hr-HR" dirty="0" smtClean="0"/>
              <a:t> </a:t>
            </a:r>
            <a:r>
              <a:rPr lang="hr-HR" dirty="0" err="1" smtClean="0"/>
              <a:t>property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? Do </a:t>
            </a:r>
            <a:r>
              <a:rPr lang="hr-HR" dirty="0" err="1" smtClean="0"/>
              <a:t>molopolies</a:t>
            </a:r>
            <a:r>
              <a:rPr lang="hr-HR" dirty="0" smtClean="0"/>
              <a:t> </a:t>
            </a:r>
            <a:r>
              <a:rPr lang="hr-HR" dirty="0" err="1" smtClean="0"/>
              <a:t>exist</a:t>
            </a:r>
            <a:r>
              <a:rPr lang="hr-HR" dirty="0" smtClean="0"/>
              <a:t>? </a:t>
            </a:r>
            <a:r>
              <a:rPr lang="hr-HR" dirty="0" err="1" smtClean="0"/>
              <a:t>What</a:t>
            </a:r>
            <a:r>
              <a:rPr lang="hr-HR" dirty="0" smtClean="0"/>
              <a:t> is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extent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foreign</a:t>
            </a:r>
            <a:r>
              <a:rPr lang="hr-HR" dirty="0" smtClean="0"/>
              <a:t> </a:t>
            </a:r>
            <a:r>
              <a:rPr lang="hr-HR" dirty="0" err="1" smtClean="0"/>
              <a:t>investment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Points</a:t>
            </a:r>
            <a:r>
              <a:rPr lang="hr-HR" dirty="0" smtClean="0"/>
              <a:t> for </a:t>
            </a:r>
            <a:r>
              <a:rPr lang="hr-HR" dirty="0" err="1" smtClean="0"/>
              <a:t>discussion</a:t>
            </a:r>
            <a:r>
              <a:rPr lang="hr-HR" dirty="0" smtClean="0"/>
              <a:t>: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Unemployment</a:t>
            </a:r>
            <a:r>
              <a:rPr lang="hr-HR" dirty="0" smtClean="0"/>
              <a:t>, </a:t>
            </a:r>
            <a:r>
              <a:rPr lang="hr-HR" dirty="0" err="1" smtClean="0"/>
              <a:t>working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r>
              <a:rPr lang="hr-HR" dirty="0" smtClean="0"/>
              <a:t>,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security</a:t>
            </a:r>
            <a:r>
              <a:rPr lang="hr-HR" dirty="0" smtClean="0"/>
              <a:t>, </a:t>
            </a:r>
            <a:r>
              <a:rPr lang="hr-HR" dirty="0" err="1" smtClean="0"/>
              <a:t>formation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trade</a:t>
            </a:r>
            <a:r>
              <a:rPr lang="hr-HR" dirty="0" smtClean="0"/>
              <a:t> </a:t>
            </a:r>
            <a:r>
              <a:rPr lang="hr-HR" dirty="0" err="1" smtClean="0"/>
              <a:t>unions</a:t>
            </a:r>
            <a:r>
              <a:rPr lang="hr-HR" dirty="0" smtClean="0"/>
              <a:t>. </a:t>
            </a:r>
            <a:r>
              <a:rPr lang="hr-HR" dirty="0" err="1" smtClean="0"/>
              <a:t>How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government</a:t>
            </a:r>
            <a:r>
              <a:rPr lang="hr-HR" dirty="0" smtClean="0"/>
              <a:t> </a:t>
            </a:r>
            <a:r>
              <a:rPr lang="hr-HR" dirty="0" err="1" smtClean="0"/>
              <a:t>cope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unemployment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Points</a:t>
            </a:r>
            <a:r>
              <a:rPr lang="hr-HR" dirty="0" smtClean="0"/>
              <a:t> for </a:t>
            </a:r>
            <a:r>
              <a:rPr lang="hr-HR" dirty="0" err="1" smtClean="0"/>
              <a:t>discussion</a:t>
            </a:r>
            <a:r>
              <a:rPr lang="hr-HR" dirty="0" smtClean="0"/>
              <a:t>: </a:t>
            </a:r>
            <a:r>
              <a:rPr lang="hr-HR" dirty="0" err="1" smtClean="0"/>
              <a:t>cultural</a:t>
            </a:r>
            <a:r>
              <a:rPr lang="hr-HR" dirty="0" smtClean="0"/>
              <a:t> </a:t>
            </a:r>
            <a:r>
              <a:rPr lang="hr-HR" dirty="0" err="1" smtClean="0"/>
              <a:t>rights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Situation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education</a:t>
            </a:r>
            <a:r>
              <a:rPr lang="hr-HR" dirty="0" smtClean="0"/>
              <a:t>, </a:t>
            </a:r>
            <a:r>
              <a:rPr lang="hr-HR" dirty="0" err="1" smtClean="0"/>
              <a:t>science</a:t>
            </a:r>
            <a:r>
              <a:rPr lang="hr-HR" dirty="0" smtClean="0"/>
              <a:t>, </a:t>
            </a:r>
            <a:r>
              <a:rPr lang="hr-HR" dirty="0" err="1" smtClean="0"/>
              <a:t>healthy</a:t>
            </a:r>
            <a:r>
              <a:rPr lang="hr-HR" dirty="0" smtClean="0"/>
              <a:t> </a:t>
            </a:r>
            <a:r>
              <a:rPr lang="hr-HR" dirty="0" err="1" smtClean="0"/>
              <a:t>environment</a:t>
            </a:r>
            <a:r>
              <a:rPr lang="hr-HR" dirty="0" smtClean="0"/>
              <a:t>. </a:t>
            </a:r>
          </a:p>
          <a:p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there</a:t>
            </a:r>
            <a:r>
              <a:rPr lang="hr-HR" dirty="0" smtClean="0"/>
              <a:t> a </a:t>
            </a:r>
            <a:r>
              <a:rPr lang="hr-HR" dirty="0" err="1" smtClean="0"/>
              <a:t>need</a:t>
            </a:r>
            <a:r>
              <a:rPr lang="hr-HR" dirty="0" smtClean="0"/>
              <a:t> for </a:t>
            </a:r>
            <a:r>
              <a:rPr lang="hr-HR" dirty="0" err="1" smtClean="0"/>
              <a:t>improvement</a:t>
            </a:r>
            <a:r>
              <a:rPr lang="hr-HR" dirty="0" smtClean="0"/>
              <a:t>?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direction</a:t>
            </a:r>
            <a:r>
              <a:rPr lang="hr-HR" dirty="0" smtClean="0"/>
              <a:t>?</a:t>
            </a:r>
            <a:endParaRPr lang="hr-H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400" dirty="0" err="1" smtClean="0"/>
              <a:t>Economic</a:t>
            </a:r>
            <a:r>
              <a:rPr lang="hr-HR" sz="4400" dirty="0" smtClean="0"/>
              <a:t> </a:t>
            </a:r>
            <a:r>
              <a:rPr lang="hr-HR" sz="4400" dirty="0" err="1" smtClean="0"/>
              <a:t>rights</a:t>
            </a:r>
            <a:endParaRPr lang="hr-H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r-HR" sz="3600" dirty="0" err="1" smtClean="0"/>
              <a:t>Entrepreneurial</a:t>
            </a:r>
            <a:r>
              <a:rPr lang="hr-HR" sz="3600" dirty="0" smtClean="0"/>
              <a:t> </a:t>
            </a:r>
            <a:r>
              <a:rPr lang="hr-HR" sz="3600" dirty="0" err="1" smtClean="0"/>
              <a:t>freedom</a:t>
            </a:r>
            <a:r>
              <a:rPr lang="hr-HR" sz="3600" dirty="0" smtClean="0"/>
              <a:t> </a:t>
            </a:r>
            <a:r>
              <a:rPr lang="hr-HR" sz="3600" dirty="0" err="1" smtClean="0"/>
              <a:t>and</a:t>
            </a:r>
            <a:r>
              <a:rPr lang="hr-HR" sz="3600" dirty="0" smtClean="0"/>
              <a:t> </a:t>
            </a:r>
            <a:r>
              <a:rPr lang="hr-HR" sz="3600" dirty="0" err="1" smtClean="0"/>
              <a:t>the</a:t>
            </a:r>
            <a:r>
              <a:rPr lang="hr-HR" sz="3600" dirty="0" smtClean="0"/>
              <a:t> </a:t>
            </a:r>
            <a:r>
              <a:rPr lang="hr-HR" sz="3600" dirty="0" err="1" smtClean="0"/>
              <a:t>market</a:t>
            </a:r>
            <a:r>
              <a:rPr lang="hr-HR" sz="3600" dirty="0" smtClean="0"/>
              <a:t>-</a:t>
            </a:r>
            <a:r>
              <a:rPr lang="hr-HR" sz="3600" dirty="0" err="1" smtClean="0"/>
              <a:t>based</a:t>
            </a:r>
            <a:r>
              <a:rPr lang="hr-HR" sz="3600" dirty="0" smtClean="0"/>
              <a:t> </a:t>
            </a:r>
            <a:r>
              <a:rPr lang="hr-HR" sz="3600" dirty="0" err="1" smtClean="0"/>
              <a:t>regulation</a:t>
            </a:r>
            <a:r>
              <a:rPr lang="hr-HR" sz="3600" dirty="0" smtClean="0"/>
              <a:t> </a:t>
            </a:r>
            <a:r>
              <a:rPr lang="hr-HR" sz="3600" dirty="0" err="1" smtClean="0"/>
              <a:t>of</a:t>
            </a:r>
            <a:r>
              <a:rPr lang="hr-HR" sz="3600" dirty="0" smtClean="0"/>
              <a:t> </a:t>
            </a:r>
            <a:r>
              <a:rPr lang="hr-HR" sz="3600" dirty="0" err="1" smtClean="0"/>
              <a:t>economic</a:t>
            </a:r>
            <a:r>
              <a:rPr lang="hr-HR" sz="3600" dirty="0" smtClean="0"/>
              <a:t> </a:t>
            </a:r>
            <a:r>
              <a:rPr lang="hr-HR" sz="3600" dirty="0" err="1" smtClean="0"/>
              <a:t>relations</a:t>
            </a:r>
            <a:r>
              <a:rPr lang="hr-HR" sz="3600" dirty="0" smtClean="0"/>
              <a:t> – </a:t>
            </a:r>
            <a:r>
              <a:rPr lang="hr-HR" sz="3600" dirty="0" err="1" smtClean="0"/>
              <a:t>backbone</a:t>
            </a:r>
            <a:r>
              <a:rPr lang="hr-HR" sz="3600" dirty="0" smtClean="0"/>
              <a:t> </a:t>
            </a:r>
            <a:r>
              <a:rPr lang="hr-HR" sz="3600" dirty="0" err="1" smtClean="0"/>
              <a:t>of</a:t>
            </a:r>
            <a:r>
              <a:rPr lang="hr-HR" sz="3600" dirty="0" smtClean="0"/>
              <a:t> </a:t>
            </a:r>
            <a:r>
              <a:rPr lang="hr-HR" sz="3600" dirty="0" err="1" smtClean="0"/>
              <a:t>successful</a:t>
            </a:r>
            <a:r>
              <a:rPr lang="hr-HR" sz="3600" dirty="0" smtClean="0"/>
              <a:t> </a:t>
            </a:r>
            <a:r>
              <a:rPr lang="hr-HR" sz="3600" dirty="0" err="1" smtClean="0"/>
              <a:t>economies</a:t>
            </a:r>
            <a:endParaRPr lang="hr-H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Role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state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state must </a:t>
            </a:r>
            <a:r>
              <a:rPr lang="hr-HR" dirty="0" err="1" smtClean="0"/>
              <a:t>ensure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certain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 are </a:t>
            </a:r>
            <a:r>
              <a:rPr lang="hr-HR" dirty="0" err="1" smtClean="0"/>
              <a:t>upheld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endParaRPr lang="hr-HR" dirty="0" smtClean="0"/>
          </a:p>
          <a:p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enterpreneurs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enjoy</a:t>
            </a:r>
            <a:r>
              <a:rPr lang="hr-HR" dirty="0" smtClean="0"/>
              <a:t> </a:t>
            </a:r>
            <a:r>
              <a:rPr lang="hr-HR" dirty="0" err="1" smtClean="0"/>
              <a:t>equal</a:t>
            </a:r>
            <a:r>
              <a:rPr lang="hr-HR" dirty="0" smtClean="0"/>
              <a:t> legal </a:t>
            </a:r>
            <a:r>
              <a:rPr lang="hr-HR" dirty="0" err="1" smtClean="0"/>
              <a:t>position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state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prevent</a:t>
            </a:r>
            <a:r>
              <a:rPr lang="hr-HR" dirty="0" smtClean="0"/>
              <a:t> </a:t>
            </a:r>
            <a:r>
              <a:rPr lang="hr-HR" dirty="0" err="1" smtClean="0"/>
              <a:t>abuse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monopolies</a:t>
            </a:r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Monopoly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Results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elimination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relations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leads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preclusion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endParaRPr lang="hr-HR" dirty="0" smtClean="0"/>
          </a:p>
          <a:p>
            <a:r>
              <a:rPr lang="hr-HR" dirty="0" err="1" smtClean="0"/>
              <a:t>May</a:t>
            </a:r>
            <a:r>
              <a:rPr lang="hr-HR" dirty="0" smtClean="0"/>
              <a:t> </a:t>
            </a:r>
            <a:r>
              <a:rPr lang="hr-HR" dirty="0" err="1" smtClean="0"/>
              <a:t>exist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certain</a:t>
            </a:r>
            <a:r>
              <a:rPr lang="hr-HR" dirty="0" smtClean="0"/>
              <a:t> industries (</a:t>
            </a:r>
            <a:r>
              <a:rPr lang="hr-HR" dirty="0" err="1" smtClean="0"/>
              <a:t>railways</a:t>
            </a:r>
            <a:r>
              <a:rPr lang="hr-HR" dirty="0" smtClean="0"/>
              <a:t>, </a:t>
            </a:r>
            <a:r>
              <a:rPr lang="hr-HR" dirty="0" err="1" smtClean="0"/>
              <a:t>electricity</a:t>
            </a:r>
            <a:r>
              <a:rPr lang="hr-HR" dirty="0" smtClean="0"/>
              <a:t>, </a:t>
            </a:r>
            <a:r>
              <a:rPr lang="hr-HR" dirty="0" err="1" smtClean="0"/>
              <a:t>water</a:t>
            </a:r>
            <a:r>
              <a:rPr lang="hr-HR" dirty="0" smtClean="0"/>
              <a:t> management)</a:t>
            </a:r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State instruments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policy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Market</a:t>
            </a:r>
            <a:r>
              <a:rPr lang="hr-HR" dirty="0" smtClean="0"/>
              <a:t> – </a:t>
            </a:r>
            <a:r>
              <a:rPr lang="hr-HR" dirty="0" err="1" smtClean="0"/>
              <a:t>imperfect</a:t>
            </a:r>
            <a:r>
              <a:rPr lang="hr-HR" dirty="0" smtClean="0"/>
              <a:t> </a:t>
            </a:r>
            <a:r>
              <a:rPr lang="hr-HR" dirty="0" err="1" smtClean="0"/>
              <a:t>mechanism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social</a:t>
            </a:r>
            <a:r>
              <a:rPr lang="hr-HR" dirty="0" smtClean="0"/>
              <a:t> </a:t>
            </a:r>
            <a:r>
              <a:rPr lang="hr-HR" dirty="0" err="1" smtClean="0"/>
              <a:t>regulation</a:t>
            </a:r>
            <a:endParaRPr lang="hr-HR" dirty="0" smtClean="0"/>
          </a:p>
          <a:p>
            <a:r>
              <a:rPr lang="hr-HR" dirty="0" err="1" smtClean="0"/>
              <a:t>Modern</a:t>
            </a:r>
            <a:r>
              <a:rPr lang="hr-HR" dirty="0" smtClean="0"/>
              <a:t> </a:t>
            </a:r>
            <a:r>
              <a:rPr lang="hr-HR" dirty="0" err="1" smtClean="0"/>
              <a:t>states</a:t>
            </a:r>
            <a:r>
              <a:rPr lang="hr-HR" dirty="0" smtClean="0"/>
              <a:t> use </a:t>
            </a:r>
            <a:r>
              <a:rPr lang="hr-HR" dirty="0" err="1" smtClean="0"/>
              <a:t>different</a:t>
            </a:r>
            <a:r>
              <a:rPr lang="hr-HR" dirty="0" smtClean="0"/>
              <a:t> instruments to </a:t>
            </a:r>
            <a:r>
              <a:rPr lang="hr-HR" dirty="0" err="1" smtClean="0"/>
              <a:t>intervene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relations</a:t>
            </a:r>
            <a:r>
              <a:rPr lang="hr-HR" dirty="0" smtClean="0"/>
              <a:t>: </a:t>
            </a:r>
            <a:r>
              <a:rPr lang="hr-HR" dirty="0" err="1" smtClean="0"/>
              <a:t>taxes</a:t>
            </a:r>
            <a:r>
              <a:rPr lang="hr-HR" dirty="0" smtClean="0"/>
              <a:t>, </a:t>
            </a:r>
            <a:r>
              <a:rPr lang="hr-HR" dirty="0" err="1" smtClean="0"/>
              <a:t>customs</a:t>
            </a:r>
            <a:r>
              <a:rPr lang="hr-HR" dirty="0" smtClean="0"/>
              <a:t>, </a:t>
            </a:r>
            <a:r>
              <a:rPr lang="hr-HR" dirty="0" err="1" smtClean="0"/>
              <a:t>subsidies</a:t>
            </a:r>
            <a:r>
              <a:rPr lang="hr-HR" dirty="0" smtClean="0"/>
              <a:t>, state </a:t>
            </a:r>
            <a:r>
              <a:rPr lang="hr-HR" dirty="0" err="1" smtClean="0"/>
              <a:t>investments</a:t>
            </a:r>
            <a:endParaRPr lang="hr-HR" dirty="0" smtClean="0"/>
          </a:p>
          <a:p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circumstances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crisis</a:t>
            </a:r>
            <a:r>
              <a:rPr lang="hr-HR" dirty="0" smtClean="0"/>
              <a:t> – </a:t>
            </a:r>
            <a:r>
              <a:rPr lang="hr-HR" dirty="0" err="1" smtClean="0"/>
              <a:t>such</a:t>
            </a:r>
            <a:r>
              <a:rPr lang="hr-HR" dirty="0" smtClean="0"/>
              <a:t> role </a:t>
            </a:r>
            <a:r>
              <a:rPr lang="hr-HR" dirty="0" err="1" smtClean="0"/>
              <a:t>of</a:t>
            </a:r>
            <a:r>
              <a:rPr lang="hr-HR" dirty="0" smtClean="0"/>
              <a:t> state </a:t>
            </a:r>
            <a:r>
              <a:rPr lang="hr-HR" dirty="0" err="1" smtClean="0"/>
              <a:t>particularly</a:t>
            </a:r>
            <a:r>
              <a:rPr lang="hr-HR" dirty="0" smtClean="0"/>
              <a:t> </a:t>
            </a:r>
            <a:r>
              <a:rPr lang="hr-HR" dirty="0" err="1" smtClean="0"/>
              <a:t>emphasized</a:t>
            </a:r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freedom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activities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conducted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full</a:t>
            </a:r>
            <a:r>
              <a:rPr lang="hr-HR" dirty="0" smtClean="0"/>
              <a:t> </a:t>
            </a:r>
            <a:r>
              <a:rPr lang="hr-HR" dirty="0" err="1" smtClean="0"/>
              <a:t>freedom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under</a:t>
            </a:r>
            <a:r>
              <a:rPr lang="hr-HR" dirty="0" smtClean="0"/>
              <a:t> </a:t>
            </a:r>
            <a:r>
              <a:rPr lang="hr-HR" dirty="0" err="1" smtClean="0"/>
              <a:t>equal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endParaRPr lang="hr-HR" dirty="0" smtClean="0"/>
          </a:p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focus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responsibility</a:t>
            </a:r>
            <a:r>
              <a:rPr lang="hr-HR" dirty="0" smtClean="0"/>
              <a:t> – </a:t>
            </a:r>
            <a:r>
              <a:rPr lang="hr-HR" dirty="0" err="1" smtClean="0"/>
              <a:t>individual</a:t>
            </a:r>
            <a:r>
              <a:rPr lang="hr-HR" dirty="0" smtClean="0"/>
              <a:t> </a:t>
            </a:r>
            <a:r>
              <a:rPr lang="hr-HR" dirty="0" err="1" smtClean="0"/>
              <a:t>citizens</a:t>
            </a:r>
            <a:r>
              <a:rPr lang="hr-HR" dirty="0" smtClean="0"/>
              <a:t>, </a:t>
            </a:r>
            <a:r>
              <a:rPr lang="hr-HR" dirty="0" err="1" smtClean="0"/>
              <a:t>while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state </a:t>
            </a:r>
            <a:r>
              <a:rPr lang="hr-HR" dirty="0" err="1" smtClean="0"/>
              <a:t>retains</a:t>
            </a:r>
            <a:r>
              <a:rPr lang="hr-HR" dirty="0" smtClean="0"/>
              <a:t> </a:t>
            </a:r>
            <a:r>
              <a:rPr lang="hr-HR" dirty="0" err="1" smtClean="0"/>
              <a:t>its</a:t>
            </a:r>
            <a:r>
              <a:rPr lang="hr-HR" dirty="0" smtClean="0"/>
              <a:t> role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ensuring</a:t>
            </a:r>
            <a:r>
              <a:rPr lang="hr-HR" dirty="0" smtClean="0"/>
              <a:t> </a:t>
            </a:r>
            <a:r>
              <a:rPr lang="hr-HR" dirty="0" err="1" smtClean="0"/>
              <a:t>respect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free</a:t>
            </a:r>
            <a:r>
              <a:rPr lang="hr-HR" dirty="0" smtClean="0"/>
              <a:t> </a:t>
            </a:r>
            <a:r>
              <a:rPr lang="hr-HR" dirty="0" err="1" smtClean="0"/>
              <a:t>market</a:t>
            </a:r>
            <a:r>
              <a:rPr lang="hr-HR" dirty="0" smtClean="0"/>
              <a:t> </a:t>
            </a:r>
            <a:r>
              <a:rPr lang="hr-HR" dirty="0" err="1" smtClean="0"/>
              <a:t>competition</a:t>
            </a:r>
            <a:r>
              <a:rPr lang="hr-HR" dirty="0" smtClean="0"/>
              <a:t>, </a:t>
            </a:r>
            <a:r>
              <a:rPr lang="hr-HR" smtClean="0"/>
              <a:t>using </a:t>
            </a:r>
            <a:r>
              <a:rPr lang="hr-HR" dirty="0" err="1" smtClean="0"/>
              <a:t>its</a:t>
            </a:r>
            <a:r>
              <a:rPr lang="hr-HR" dirty="0" smtClean="0"/>
              <a:t> </a:t>
            </a:r>
            <a:r>
              <a:rPr lang="hr-HR" dirty="0" err="1" smtClean="0"/>
              <a:t>economic</a:t>
            </a:r>
            <a:r>
              <a:rPr lang="hr-HR" dirty="0" smtClean="0"/>
              <a:t> </a:t>
            </a:r>
            <a:r>
              <a:rPr lang="hr-HR" dirty="0" err="1" smtClean="0"/>
              <a:t>policy</a:t>
            </a:r>
            <a:r>
              <a:rPr lang="hr-HR" dirty="0" smtClean="0"/>
              <a:t> </a:t>
            </a:r>
            <a:r>
              <a:rPr lang="hr-HR" dirty="0" err="1" smtClean="0"/>
              <a:t>measures</a:t>
            </a:r>
            <a:r>
              <a:rPr lang="hr-HR" dirty="0" smtClean="0"/>
              <a:t> </a:t>
            </a:r>
            <a:r>
              <a:rPr lang="hr-HR" dirty="0" err="1" smtClean="0"/>
              <a:t>only</a:t>
            </a:r>
            <a:r>
              <a:rPr lang="hr-HR" dirty="0" smtClean="0"/>
              <a:t> </a:t>
            </a:r>
            <a:r>
              <a:rPr lang="hr-HR" dirty="0" err="1" smtClean="0"/>
              <a:t>for</a:t>
            </a:r>
            <a:r>
              <a:rPr lang="hr-HR" dirty="0" smtClean="0"/>
              <a:t> </a:t>
            </a:r>
            <a:r>
              <a:rPr lang="hr-HR" dirty="0" err="1" smtClean="0"/>
              <a:t>limited</a:t>
            </a:r>
            <a:r>
              <a:rPr lang="hr-HR" dirty="0" smtClean="0"/>
              <a:t> </a:t>
            </a:r>
            <a:r>
              <a:rPr lang="hr-HR" dirty="0" err="1" smtClean="0"/>
              <a:t>interventions</a:t>
            </a:r>
            <a:endParaRPr lang="hr-H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</TotalTime>
  <Words>513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Economic, Social and Cultural Rights</vt:lpstr>
      <vt:lpstr>Points for discussion: economic rights</vt:lpstr>
      <vt:lpstr>Points for discussion: social rights</vt:lpstr>
      <vt:lpstr>Points for discussion: cultural rights</vt:lpstr>
      <vt:lpstr>Economic rights</vt:lpstr>
      <vt:lpstr>Role of the state</vt:lpstr>
      <vt:lpstr>Monopoly</vt:lpstr>
      <vt:lpstr>State instruments in economic policy</vt:lpstr>
      <vt:lpstr>Market freedom</vt:lpstr>
      <vt:lpstr>Workers’ rights</vt:lpstr>
      <vt:lpstr>Social rights</vt:lpstr>
      <vt:lpstr>Cultural rights</vt:lpstr>
      <vt:lpstr>Environmental rights</vt:lpstr>
      <vt:lpstr>Legal terms</vt:lpstr>
      <vt:lpstr>Legal terms</vt:lpstr>
      <vt:lpstr>Legal terms</vt:lpstr>
      <vt:lpstr>Define the following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QS</dc:creator>
  <cp:lastModifiedBy>Pravni fakultet u Zagrebu</cp:lastModifiedBy>
  <cp:revision>15</cp:revision>
  <dcterms:created xsi:type="dcterms:W3CDTF">2012-11-27T10:34:35Z</dcterms:created>
  <dcterms:modified xsi:type="dcterms:W3CDTF">2013-11-22T13:17:18Z</dcterms:modified>
</cp:coreProperties>
</file>