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English for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8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Course</a:t>
            </a:r>
            <a:r>
              <a:rPr lang="hr-HR" dirty="0" smtClean="0"/>
              <a:t> </a:t>
            </a:r>
            <a:r>
              <a:rPr lang="hr-HR" dirty="0" err="1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25 </a:t>
            </a:r>
            <a:r>
              <a:rPr lang="hr-HR" dirty="0" err="1" smtClean="0"/>
              <a:t>Feb</a:t>
            </a:r>
            <a:r>
              <a:rPr lang="hr-HR" dirty="0" smtClean="0"/>
              <a:t>. European </a:t>
            </a:r>
            <a:r>
              <a:rPr lang="hr-HR" dirty="0" err="1" smtClean="0"/>
              <a:t>Integration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Institutions</a:t>
            </a:r>
            <a:r>
              <a:rPr lang="hr-HR" dirty="0" smtClean="0"/>
              <a:t> I</a:t>
            </a:r>
          </a:p>
          <a:p>
            <a:r>
              <a:rPr lang="hr-HR" dirty="0" smtClean="0"/>
              <a:t>4 </a:t>
            </a:r>
            <a:r>
              <a:rPr lang="hr-HR" dirty="0" err="1" smtClean="0"/>
              <a:t>March</a:t>
            </a:r>
            <a:r>
              <a:rPr lang="hr-HR" dirty="0" smtClean="0"/>
              <a:t> European </a:t>
            </a:r>
            <a:r>
              <a:rPr lang="hr-HR" dirty="0" err="1" smtClean="0"/>
              <a:t>Integration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Institutions</a:t>
            </a:r>
            <a:r>
              <a:rPr lang="hr-HR" dirty="0" smtClean="0"/>
              <a:t> II</a:t>
            </a:r>
          </a:p>
          <a:p>
            <a:r>
              <a:rPr lang="hr-HR" dirty="0" smtClean="0"/>
              <a:t>11 </a:t>
            </a:r>
            <a:r>
              <a:rPr lang="hr-HR" dirty="0" err="1" smtClean="0"/>
              <a:t>March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Court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Justice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</a:t>
            </a:r>
          </a:p>
          <a:p>
            <a:r>
              <a:rPr lang="hr-HR" dirty="0" smtClean="0"/>
              <a:t>18 </a:t>
            </a:r>
            <a:r>
              <a:rPr lang="hr-HR" dirty="0" err="1" smtClean="0"/>
              <a:t>March</a:t>
            </a:r>
            <a:r>
              <a:rPr lang="hr-HR" dirty="0" smtClean="0"/>
              <a:t> EU </a:t>
            </a:r>
            <a:r>
              <a:rPr lang="hr-HR" dirty="0" err="1" smtClean="0"/>
              <a:t>citizenship</a:t>
            </a:r>
            <a:endParaRPr lang="hr-HR" dirty="0" smtClean="0"/>
          </a:p>
          <a:p>
            <a:r>
              <a:rPr lang="hr-HR" dirty="0" smtClean="0"/>
              <a:t>25 </a:t>
            </a:r>
            <a:r>
              <a:rPr lang="hr-HR" dirty="0" err="1" smtClean="0"/>
              <a:t>March</a:t>
            </a:r>
            <a:r>
              <a:rPr lang="hr-HR" dirty="0" smtClean="0"/>
              <a:t> </a:t>
            </a:r>
            <a:r>
              <a:rPr lang="hr-HR" dirty="0" err="1" smtClean="0"/>
              <a:t>Revision</a:t>
            </a:r>
            <a:endParaRPr lang="hr-HR" dirty="0" smtClean="0"/>
          </a:p>
          <a:p>
            <a:r>
              <a:rPr lang="hr-HR" dirty="0" smtClean="0"/>
              <a:t>1 April </a:t>
            </a:r>
            <a:r>
              <a:rPr lang="hr-HR" dirty="0" err="1" smtClean="0"/>
              <a:t>Preliminary</a:t>
            </a:r>
            <a:r>
              <a:rPr lang="hr-HR" dirty="0" smtClean="0"/>
              <a:t> </a:t>
            </a:r>
            <a:r>
              <a:rPr lang="hr-HR" dirty="0" err="1" smtClean="0"/>
              <a:t>written</a:t>
            </a:r>
            <a:r>
              <a:rPr lang="hr-HR" dirty="0" smtClean="0"/>
              <a:t> </a:t>
            </a:r>
            <a:r>
              <a:rPr lang="hr-HR" dirty="0" err="1" smtClean="0"/>
              <a:t>exam</a:t>
            </a:r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96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Course</a:t>
            </a:r>
            <a:r>
              <a:rPr lang="hr-HR" dirty="0" smtClean="0"/>
              <a:t> </a:t>
            </a:r>
            <a:r>
              <a:rPr lang="hr-HR" dirty="0" err="1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15 April </a:t>
            </a:r>
            <a:r>
              <a:rPr lang="hr-HR" dirty="0" err="1" smtClean="0"/>
              <a:t>Reform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hr-HR" dirty="0" smtClean="0"/>
          </a:p>
          <a:p>
            <a:r>
              <a:rPr lang="hr-HR" dirty="0" smtClean="0"/>
              <a:t>29 April </a:t>
            </a:r>
            <a:r>
              <a:rPr lang="hr-HR" dirty="0" err="1" smtClean="0"/>
              <a:t>Administrative</a:t>
            </a:r>
            <a:r>
              <a:rPr lang="hr-HR" dirty="0" smtClean="0"/>
              <a:t> </a:t>
            </a:r>
            <a:r>
              <a:rPr lang="hr-HR" dirty="0" err="1" smtClean="0"/>
              <a:t>Doctrines</a:t>
            </a:r>
            <a:endParaRPr lang="hr-HR" dirty="0" smtClean="0"/>
          </a:p>
          <a:p>
            <a:r>
              <a:rPr lang="hr-HR" dirty="0" smtClean="0"/>
              <a:t>6 May E-</a:t>
            </a:r>
            <a:r>
              <a:rPr lang="hr-HR" dirty="0" err="1" smtClean="0"/>
              <a:t>Government</a:t>
            </a:r>
            <a:endParaRPr lang="hr-HR" dirty="0" smtClean="0"/>
          </a:p>
          <a:p>
            <a:r>
              <a:rPr lang="hr-HR" dirty="0" smtClean="0"/>
              <a:t>13 May </a:t>
            </a:r>
            <a:r>
              <a:rPr lang="hr-HR" dirty="0" err="1" smtClean="0"/>
              <a:t>Revision</a:t>
            </a:r>
            <a:endParaRPr lang="hr-HR" dirty="0" smtClean="0"/>
          </a:p>
          <a:p>
            <a:r>
              <a:rPr lang="hr-HR" dirty="0" smtClean="0"/>
              <a:t>20 May </a:t>
            </a:r>
            <a:r>
              <a:rPr lang="hr-HR" dirty="0" err="1" smtClean="0"/>
              <a:t>Preliminary</a:t>
            </a:r>
            <a:r>
              <a:rPr lang="hr-HR" dirty="0" smtClean="0"/>
              <a:t> </a:t>
            </a:r>
            <a:r>
              <a:rPr lang="hr-HR" dirty="0" err="1" smtClean="0"/>
              <a:t>written</a:t>
            </a:r>
            <a:r>
              <a:rPr lang="hr-HR" dirty="0" smtClean="0"/>
              <a:t> </a:t>
            </a:r>
            <a:r>
              <a:rPr lang="hr-HR" dirty="0" err="1" smtClean="0"/>
              <a:t>exam</a:t>
            </a:r>
            <a:endParaRPr lang="hr-HR" dirty="0" smtClean="0"/>
          </a:p>
          <a:p>
            <a:r>
              <a:rPr lang="hr-HR" dirty="0" smtClean="0"/>
              <a:t>27 May </a:t>
            </a:r>
            <a:r>
              <a:rPr lang="hr-HR" dirty="0" err="1" smtClean="0"/>
              <a:t>Results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889824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114</TotalTime>
  <Words>70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English for Public Administration IV</vt:lpstr>
      <vt:lpstr>Course schedule</vt:lpstr>
      <vt:lpstr>Course schedule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Public Administration IV</dc:title>
  <dc:creator>Lelija Socanac</dc:creator>
  <cp:lastModifiedBy>Lelija Socanac</cp:lastModifiedBy>
  <cp:revision>4</cp:revision>
  <dcterms:created xsi:type="dcterms:W3CDTF">2019-02-24T17:45:54Z</dcterms:created>
  <dcterms:modified xsi:type="dcterms:W3CDTF">2019-02-24T19:40:25Z</dcterms:modified>
</cp:coreProperties>
</file>