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A7AC96-5D2A-4529-A8AB-76741754A02B}" type="datetimeFigureOut">
              <a:rPr lang="hr-HR" smtClean="0"/>
              <a:t>11.3.2013.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D0B290-CBA8-42C7-A124-24D923328698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vo.unizg.hr/SJ/ankete/student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4400" dirty="0" err="1" smtClean="0"/>
              <a:t>Research</a:t>
            </a:r>
            <a:r>
              <a:rPr lang="hr-HR" sz="4400" dirty="0" smtClean="0"/>
              <a:t> </a:t>
            </a:r>
            <a:r>
              <a:rPr lang="hr-HR" sz="4400" dirty="0" smtClean="0"/>
              <a:t>on </a:t>
            </a:r>
            <a:r>
              <a:rPr lang="hr-HR" sz="4400" dirty="0" err="1" smtClean="0"/>
              <a:t>multilingualism</a:t>
            </a:r>
            <a:r>
              <a:rPr lang="hr-HR" sz="4400" dirty="0" smtClean="0"/>
              <a:t> </a:t>
            </a:r>
            <a:r>
              <a:rPr lang="hr-HR" sz="4400" dirty="0" err="1" smtClean="0"/>
              <a:t>in</a:t>
            </a:r>
            <a:r>
              <a:rPr lang="hr-HR" sz="4400" dirty="0" smtClean="0"/>
              <a:t> </a:t>
            </a:r>
            <a:r>
              <a:rPr lang="hr-HR" sz="4400" dirty="0" err="1" smtClean="0"/>
              <a:t>the</a:t>
            </a:r>
            <a:r>
              <a:rPr lang="hr-HR" sz="4400" dirty="0" smtClean="0"/>
              <a:t> </a:t>
            </a:r>
            <a:r>
              <a:rPr lang="hr-HR" sz="4400" dirty="0" err="1" smtClean="0"/>
              <a:t>education</a:t>
            </a:r>
            <a:r>
              <a:rPr lang="hr-HR" sz="4400" dirty="0" smtClean="0"/>
              <a:t> </a:t>
            </a:r>
            <a:r>
              <a:rPr lang="hr-HR" sz="4400" dirty="0" err="1" smtClean="0"/>
              <a:t>of</a:t>
            </a:r>
            <a:r>
              <a:rPr lang="hr-HR" sz="4400" dirty="0" smtClean="0"/>
              <a:t> </a:t>
            </a:r>
            <a:r>
              <a:rPr lang="hr-HR" sz="4400" dirty="0" err="1" smtClean="0"/>
              <a:t>Croatian</a:t>
            </a:r>
            <a:r>
              <a:rPr lang="hr-HR" sz="4400" dirty="0" smtClean="0"/>
              <a:t> </a:t>
            </a:r>
            <a:r>
              <a:rPr lang="hr-HR" sz="4400" dirty="0" err="1" smtClean="0"/>
              <a:t>lawyers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140968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hr-HR" sz="4000" dirty="0" err="1" smtClean="0"/>
              <a:t>Survey</a:t>
            </a:r>
            <a:endParaRPr lang="hr-HR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Survey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Please</a:t>
            </a:r>
            <a:r>
              <a:rPr lang="hr-HR" dirty="0" smtClean="0"/>
              <a:t> </a:t>
            </a:r>
            <a:r>
              <a:rPr lang="hr-HR" dirty="0" err="1" smtClean="0"/>
              <a:t>fill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survey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link:</a:t>
            </a:r>
          </a:p>
          <a:p>
            <a:r>
              <a:rPr lang="en-US" dirty="0" smtClean="0">
                <a:hlinkClick r:id="rId2"/>
              </a:rPr>
              <a:t>http://www.pravo.unizg.hr/SJ/ankete/studenti</a:t>
            </a:r>
            <a:endParaRPr lang="hr-HR" dirty="0" smtClean="0"/>
          </a:p>
          <a:p>
            <a:r>
              <a:rPr lang="hr-HR" dirty="0" err="1" smtClean="0"/>
              <a:t>Thank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!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17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  Research on multilingualism in the education of Croatian lawyers </vt:lpstr>
      <vt:lpstr>Survey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on multilingualism in the education of Croatian lawyers</dc:title>
  <dc:creator>QS</dc:creator>
  <cp:lastModifiedBy>QS</cp:lastModifiedBy>
  <cp:revision>1</cp:revision>
  <dcterms:created xsi:type="dcterms:W3CDTF">2013-03-11T11:29:23Z</dcterms:created>
  <dcterms:modified xsi:type="dcterms:W3CDTF">2013-03-11T13:02:03Z</dcterms:modified>
</cp:coreProperties>
</file>